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48"/>
  </p:notesMasterIdLst>
  <p:sldIdLst>
    <p:sldId id="2756" r:id="rId2"/>
    <p:sldId id="2734" r:id="rId3"/>
    <p:sldId id="2711" r:id="rId4"/>
    <p:sldId id="2780" r:id="rId5"/>
    <p:sldId id="2761" r:id="rId6"/>
    <p:sldId id="2782" r:id="rId7"/>
    <p:sldId id="2784" r:id="rId8"/>
    <p:sldId id="2785" r:id="rId9"/>
    <p:sldId id="2757" r:id="rId10"/>
    <p:sldId id="2796" r:id="rId11"/>
    <p:sldId id="2799" r:id="rId12"/>
    <p:sldId id="2800" r:id="rId13"/>
    <p:sldId id="2762" r:id="rId14"/>
    <p:sldId id="2795" r:id="rId15"/>
    <p:sldId id="2758" r:id="rId16"/>
    <p:sldId id="2789" r:id="rId17"/>
    <p:sldId id="2773" r:id="rId18"/>
    <p:sldId id="2759" r:id="rId19"/>
    <p:sldId id="2779" r:id="rId20"/>
    <p:sldId id="2778" r:id="rId21"/>
    <p:sldId id="2790" r:id="rId22"/>
    <p:sldId id="2791" r:id="rId23"/>
    <p:sldId id="2792" r:id="rId24"/>
    <p:sldId id="2793" r:id="rId25"/>
    <p:sldId id="2794" r:id="rId26"/>
    <p:sldId id="2760" r:id="rId27"/>
    <p:sldId id="2763" r:id="rId28"/>
    <p:sldId id="2774" r:id="rId29"/>
    <p:sldId id="2775" r:id="rId30"/>
    <p:sldId id="2776" r:id="rId31"/>
    <p:sldId id="2724" r:id="rId32"/>
    <p:sldId id="2752" r:id="rId33"/>
    <p:sldId id="2725" r:id="rId34"/>
    <p:sldId id="2721" r:id="rId35"/>
    <p:sldId id="2722" r:id="rId36"/>
    <p:sldId id="2746" r:id="rId37"/>
    <p:sldId id="2718" r:id="rId38"/>
    <p:sldId id="2744" r:id="rId39"/>
    <p:sldId id="2751" r:id="rId40"/>
    <p:sldId id="2743" r:id="rId41"/>
    <p:sldId id="2715" r:id="rId42"/>
    <p:sldId id="2720" r:id="rId43"/>
    <p:sldId id="2712" r:id="rId44"/>
    <p:sldId id="2713" r:id="rId45"/>
    <p:sldId id="2729" r:id="rId46"/>
    <p:sldId id="2719" r:id="rId47"/>
  </p:sldIdLst>
  <p:sldSz cx="12858750" cy="723265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540AB0A9-7491-4355-8C2A-B40A47359FBC}">
          <p14:sldIdLst>
            <p14:sldId id="2756"/>
            <p14:sldId id="2734"/>
          </p14:sldIdLst>
        </p14:section>
        <p14:section name="1. 美美小廚現況" id="{9F107875-B1D2-4BBF-A375-65B13446FC7D}">
          <p14:sldIdLst>
            <p14:sldId id="2711"/>
            <p14:sldId id="2780"/>
            <p14:sldId id="2761"/>
            <p14:sldId id="2782"/>
            <p14:sldId id="2784"/>
            <p14:sldId id="2785"/>
          </p14:sldIdLst>
        </p14:section>
        <p14:section name="2.面臨問題分析" id="{6F2F37EE-EE93-4E90-A911-EA289367FF54}">
          <p14:sldIdLst>
            <p14:sldId id="2757"/>
            <p14:sldId id="2796"/>
            <p14:sldId id="2799"/>
            <p14:sldId id="2800"/>
            <p14:sldId id="2762"/>
            <p14:sldId id="2795"/>
          </p14:sldIdLst>
        </p14:section>
        <p14:section name="3. 建議解決方案" id="{346FAD08-4284-4AF0-82C6-5299199C8FC5}">
          <p14:sldIdLst>
            <p14:sldId id="2758"/>
            <p14:sldId id="2789"/>
            <p14:sldId id="2773"/>
          </p14:sldIdLst>
        </p14:section>
        <p14:section name="4 Q&amp;A" id="{32F3ADA2-F38A-4BE9-9477-756FA7B062C6}">
          <p14:sldIdLst>
            <p14:sldId id="2759"/>
            <p14:sldId id="2779"/>
            <p14:sldId id="2778"/>
            <p14:sldId id="2790"/>
            <p14:sldId id="2791"/>
            <p14:sldId id="2792"/>
            <p14:sldId id="2793"/>
            <p14:sldId id="2794"/>
            <p14:sldId id="2760"/>
          </p14:sldIdLst>
        </p14:section>
        <p14:section name="備用" id="{DF6A7366-60F4-43BF-A2AB-BA310C509579}">
          <p14:sldIdLst>
            <p14:sldId id="2763"/>
            <p14:sldId id="2774"/>
            <p14:sldId id="2775"/>
            <p14:sldId id="2776"/>
            <p14:sldId id="2724"/>
            <p14:sldId id="2752"/>
            <p14:sldId id="2725"/>
            <p14:sldId id="2721"/>
            <p14:sldId id="2722"/>
            <p14:sldId id="2746"/>
            <p14:sldId id="2718"/>
            <p14:sldId id="2744"/>
            <p14:sldId id="2751"/>
            <p14:sldId id="2743"/>
            <p14:sldId id="2715"/>
            <p14:sldId id="2720"/>
            <p14:sldId id="2712"/>
            <p14:sldId id="2713"/>
            <p14:sldId id="2729"/>
            <p14:sldId id="2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02B"/>
    <a:srgbClr val="FFCCFF"/>
    <a:srgbClr val="FF0066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4280" autoAdjust="0"/>
  </p:normalViewPr>
  <p:slideViewPr>
    <p:cSldViewPr>
      <p:cViewPr varScale="1">
        <p:scale>
          <a:sx n="61" d="100"/>
          <a:sy n="61" d="100"/>
        </p:scale>
        <p:origin x="342" y="42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3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AE002B"/>
            </a:solidFill>
            <a:ln w="25400"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D8-4606-94E9-A7625C0762FB}"/>
              </c:ext>
            </c:extLst>
          </c:dP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6</c:v>
                </c:pt>
                <c:pt idx="8">
                  <c:v>5</c:v>
                </c:pt>
                <c:pt idx="9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D8-4606-94E9-A7625C0762FB}"/>
            </c:ext>
          </c:extLst>
        </c:ser>
        <c:ser>
          <c:idx val="1"/>
          <c:order val="1"/>
          <c:spPr>
            <a:solidFill>
              <a:schemeClr val="bg1"/>
            </a:solidFill>
            <a:ln w="25400"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9</c:v>
                </c:pt>
                <c:pt idx="1">
                  <c:v>8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D8-4606-94E9-A7625C076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159815488"/>
        <c:axId val="159816048"/>
      </c:barChart>
      <c:catAx>
        <c:axId val="15981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horzOverflow="overflow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zh-TW"/>
          </a:p>
        </c:txPr>
        <c:crossAx val="159816048"/>
        <c:crosses val="autoZero"/>
        <c:auto val="1"/>
        <c:lblAlgn val="ctr"/>
        <c:lblOffset val="100"/>
        <c:tickMarkSkip val="1"/>
        <c:noMultiLvlLbl val="0"/>
      </c:catAx>
      <c:valAx>
        <c:axId val="159816048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9815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02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0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6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59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823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624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30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02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305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8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927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620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53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51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810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24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271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3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077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24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85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5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742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389999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623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730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59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80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劉澤成為美美小廚董事長，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14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317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5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  <a:pPr algn="r" eaLnBrk="1" latinLnBrk="1" hangingPunct="1"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0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34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41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5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2019/3/23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15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2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1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970" r:id="rId4"/>
    <p:sldLayoutId id="214748402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7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5.png"/><Relationship Id="rId5" Type="http://schemas.openxmlformats.org/officeDocument/2006/relationships/image" Target="../media/image72.png"/><Relationship Id="rId10" Type="http://schemas.openxmlformats.org/officeDocument/2006/relationships/image" Target="../media/image77.jpeg"/><Relationship Id="rId4" Type="http://schemas.microsoft.com/office/2007/relationships/hdphoto" Target="../media/hdphoto4.wdp"/><Relationship Id="rId9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4326" y="2176165"/>
            <a:ext cx="5565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buNone/>
            </a:pPr>
            <a:r>
              <a:rPr lang="zh-TW" altLang="en-US" sz="100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</a:t>
            </a:r>
            <a:endParaRPr lang="zh-CN" altLang="en-US" sz="100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9" name="矩形 259"/>
          <p:cNvSpPr>
            <a:spLocks noChangeArrowheads="1"/>
          </p:cNvSpPr>
          <p:nvPr/>
        </p:nvSpPr>
        <p:spPr bwMode="auto">
          <a:xfrm>
            <a:off x="6670898" y="5615350"/>
            <a:ext cx="5438412" cy="134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報告學生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陳煒群  交大資管碩專一</a:t>
            </a:r>
            <a:endParaRPr lang="en-US" altLang="zh-TW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          徐欣慧  交大資管碩專一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  <a:p>
            <a:pPr>
              <a:buNone/>
            </a:pPr>
            <a:r>
              <a:rPr lang="zh-TW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報告日期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2019/3/26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0323" y="1247459"/>
            <a:ext cx="2700586" cy="25545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spc="5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華康華綜體W5" panose="020B0509000000000000" pitchFamily="49" charset="-120"/>
                <a:ea typeface="華康華綜體W5" panose="020B0509000000000000" pitchFamily="49" charset="-120"/>
              </a:rPr>
              <a:t>策略管理</a:t>
            </a:r>
            <a:endParaRPr lang="zh-CN" altLang="en-US" sz="8000" spc="5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2D98D83-F40E-4785-B6DD-136874019E6E}"/>
              </a:ext>
            </a:extLst>
          </p:cNvPr>
          <p:cNvSpPr/>
          <p:nvPr/>
        </p:nvSpPr>
        <p:spPr>
          <a:xfrm>
            <a:off x="6501065" y="3705326"/>
            <a:ext cx="55281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M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eimei </a:t>
            </a:r>
            <a:r>
              <a:rPr lang="en-US" altLang="zh-TW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</a:t>
            </a:r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itchen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E62CDB9-73D7-4D02-B147-415676C57E9C}"/>
              </a:ext>
            </a:extLst>
          </p:cNvPr>
          <p:cNvSpPr>
            <a:spLocks/>
          </p:cNvSpPr>
          <p:nvPr/>
        </p:nvSpPr>
        <p:spPr bwMode="auto">
          <a:xfrm>
            <a:off x="887859" y="4120824"/>
            <a:ext cx="1872000" cy="1872000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7CFB0E-D26F-47D3-BE3A-E1DA9AB821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5996" r="15238" b="15421"/>
          <a:stretch/>
        </p:blipFill>
        <p:spPr>
          <a:xfrm rot="20714846">
            <a:off x="802639" y="3510121"/>
            <a:ext cx="2063430" cy="25280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38773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17" grpId="0"/>
      <p:bldP spid="17" grpId="1"/>
      <p:bldP spid="19" grpId="0"/>
      <p:bldP spid="2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9A6D927-F632-4D66-8AC5-8B7B968AF780}"/>
              </a:ext>
            </a:extLst>
          </p:cNvPr>
          <p:cNvSpPr txBox="1"/>
          <p:nvPr/>
        </p:nvSpPr>
        <p:spPr>
          <a:xfrm>
            <a:off x="5681651" y="5605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4469443-CE44-4528-BCDE-DD7766544E26}"/>
              </a:ext>
            </a:extLst>
          </p:cNvPr>
          <p:cNvSpPr txBox="1"/>
          <p:nvPr/>
        </p:nvSpPr>
        <p:spPr>
          <a:xfrm>
            <a:off x="7998877" y="-10306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F541A9-EF69-4ACF-A602-7FFD33568BCF}"/>
              </a:ext>
            </a:extLst>
          </p:cNvPr>
          <p:cNvSpPr txBox="1"/>
          <p:nvPr/>
        </p:nvSpPr>
        <p:spPr>
          <a:xfrm>
            <a:off x="12482286" y="35626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</p:spTree>
    <p:extLst>
      <p:ext uri="{BB962C8B-B14F-4D97-AF65-F5344CB8AC3E}">
        <p14:creationId xmlns:p14="http://schemas.microsoft.com/office/powerpoint/2010/main" val="29239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471891" y="828793"/>
            <a:ext cx="13670018" cy="56318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3006275" y="1804921"/>
            <a:ext cx="1627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北京加盟店大廚跳巢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54180" y="5338495"/>
            <a:ext cx="2240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北京加盟店挖其他加盟店大廚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6630555" y="2025261"/>
            <a:ext cx="231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被挖的加盟店打電話到總部求救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9466672" y="2733147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總部派上海大廚去支援半個月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直到找到人</a:t>
            </a:r>
            <a:endParaRPr lang="en-US" altLang="zh-TW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0" y="2878530"/>
            <a:ext cx="4065108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167479" y="2519469"/>
            <a:ext cx="23042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培訓加盟店人員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試驗新菜色</a:t>
            </a:r>
          </a:p>
        </p:txBody>
      </p:sp>
      <p:sp>
        <p:nvSpPr>
          <p:cNvPr id="41" name="TextBox 54">
            <a:extLst>
              <a:ext uri="{FF2B5EF4-FFF2-40B4-BE49-F238E27FC236}">
                <a16:creationId xmlns:a16="http://schemas.microsoft.com/office/drawing/2014/main" id="{93D0CDA6-8AC3-40B5-B360-11B34D0A6646}"/>
              </a:ext>
            </a:extLst>
          </p:cNvPr>
          <p:cNvSpPr txBox="1"/>
          <p:nvPr/>
        </p:nvSpPr>
        <p:spPr>
          <a:xfrm>
            <a:off x="9707594" y="4380012"/>
            <a:ext cx="319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產生問題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直營店與加盟店比例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0703" y="3797953"/>
            <a:ext cx="2676128" cy="267612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A160CB6-7440-43C3-A88E-33FD52F7D0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" y="4140282"/>
            <a:ext cx="2889174" cy="288917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1671987-1E01-4131-8145-59DFB54F769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54" y="688546"/>
            <a:ext cx="1373471" cy="2082209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910AF01-3BE3-43D0-A39F-A7B0D4037D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42" y="5158567"/>
            <a:ext cx="2117980" cy="211798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299C35AC-5C86-4437-8C18-C2D602FF3A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014" y="621464"/>
            <a:ext cx="2284319" cy="2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圖片 41">
            <a:extLst>
              <a:ext uri="{FF2B5EF4-FFF2-40B4-BE49-F238E27FC236}">
                <a16:creationId xmlns:a16="http://schemas.microsoft.com/office/drawing/2014/main" id="{340E89F1-C461-42C3-801C-F2D8E5F1EB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4825" r="10072" b="4009"/>
          <a:stretch/>
        </p:blipFill>
        <p:spPr>
          <a:xfrm>
            <a:off x="-245619" y="866509"/>
            <a:ext cx="13244055" cy="5724156"/>
          </a:xfrm>
          <a:prstGeom prst="rect">
            <a:avLst/>
          </a:prstGeom>
        </p:spPr>
      </p:pic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088299" y="2776085"/>
            <a:ext cx="1321296" cy="3458200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195859" y="1434403"/>
            <a:ext cx="3243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武漢加盟店程國平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這對我們有甚麼好處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在別加店買卡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卻要在我這間店消費打折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4643833" y="5211917"/>
            <a:ext cx="551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其他加盟商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公司何時可以加客人消費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給店家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46" name="TextBox 54"/>
          <p:cNvSpPr txBox="1"/>
          <p:nvPr/>
        </p:nvSpPr>
        <p:spPr>
          <a:xfrm>
            <a:off x="7737169" y="2143293"/>
            <a:ext cx="435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機強迫加盟店安裝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加盟店費用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-4000,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第二間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</a:t>
            </a:r>
          </a:p>
        </p:txBody>
      </p:sp>
      <p:sp>
        <p:nvSpPr>
          <p:cNvPr id="48" name="TextBox 54"/>
          <p:cNvSpPr txBox="1"/>
          <p:nvPr/>
        </p:nvSpPr>
        <p:spPr>
          <a:xfrm>
            <a:off x="9408204" y="3282327"/>
            <a:ext cx="3191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成立新的配送中心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47066" y="2878530"/>
            <a:ext cx="3718042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美美小廚面臨困難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(II)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5BF3C9C-6B03-4C9E-9166-BA1A65BC8554}"/>
              </a:ext>
            </a:extLst>
          </p:cNvPr>
          <p:cNvSpPr txBox="1"/>
          <p:nvPr/>
        </p:nvSpPr>
        <p:spPr>
          <a:xfrm>
            <a:off x="380703" y="4411068"/>
            <a:ext cx="3495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總公司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發行一卡通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建立新的配送中心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B2A634A-64AA-478E-8868-272612BA8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60" y="1334179"/>
            <a:ext cx="2282146" cy="228214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8DB798-346A-4185-B191-0C5E94DE5F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2" y="5426731"/>
            <a:ext cx="2934724" cy="1650782"/>
          </a:xfrm>
          <a:prstGeom prst="ellipse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798AF11-7F45-4FFB-82A6-F5219487B60C}"/>
              </a:ext>
            </a:extLst>
          </p:cNvPr>
          <p:cNvSpPr/>
          <p:nvPr/>
        </p:nvSpPr>
        <p:spPr>
          <a:xfrm>
            <a:off x="4888933" y="641985"/>
            <a:ext cx="482789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最早加盟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11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個月就回本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曾經要自行修改餐廳裝潢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提高消費單價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後來被勸退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很想自立門戶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171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44" grpId="0"/>
      <p:bldP spid="46" grpId="0"/>
      <p:bldP spid="48" grpId="0"/>
      <p:bldP spid="34" grpId="0"/>
      <p:bldP spid="35" grpId="0" animBg="1"/>
      <p:bldP spid="36" grpId="0" animBg="1"/>
      <p:bldP spid="3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直營店與加盟店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组合 106">
            <a:extLst>
              <a:ext uri="{FF2B5EF4-FFF2-40B4-BE49-F238E27FC236}">
                <a16:creationId xmlns:a16="http://schemas.microsoft.com/office/drawing/2014/main" id="{43F41E2F-AB41-4A4C-8391-2AD970A5A647}"/>
              </a:ext>
            </a:extLst>
          </p:cNvPr>
          <p:cNvGrpSpPr/>
          <p:nvPr/>
        </p:nvGrpSpPr>
        <p:grpSpPr>
          <a:xfrm>
            <a:off x="2756967" y="1744116"/>
            <a:ext cx="3985353" cy="2553672"/>
            <a:chOff x="2469788" y="2036972"/>
            <a:chExt cx="3984834" cy="255426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97F79-7FF4-4917-B746-800E0CE3D0C2}"/>
                </a:ext>
              </a:extLst>
            </p:cNvPr>
            <p:cNvSpPr/>
            <p:nvPr/>
          </p:nvSpPr>
          <p:spPr>
            <a:xfrm>
              <a:off x="2469788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文本框 19">
              <a:extLst>
                <a:ext uri="{FF2B5EF4-FFF2-40B4-BE49-F238E27FC236}">
                  <a16:creationId xmlns:a16="http://schemas.microsoft.com/office/drawing/2014/main" id="{52B5596A-5015-4205-AEB2-25E009CEF635}"/>
                </a:ext>
              </a:extLst>
            </p:cNvPr>
            <p:cNvSpPr txBox="1"/>
            <p:nvPr/>
          </p:nvSpPr>
          <p:spPr>
            <a:xfrm>
              <a:off x="2492105" y="2651795"/>
              <a:ext cx="3962517" cy="1939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執行力強，容易統一管理。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品牌一致性高，定位更加明確。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品質管理穩定。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培訓加盟店人員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試驗新菜色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9" name="组合 66">
            <a:extLst>
              <a:ext uri="{FF2B5EF4-FFF2-40B4-BE49-F238E27FC236}">
                <a16:creationId xmlns:a16="http://schemas.microsoft.com/office/drawing/2014/main" id="{AA4EAFEE-52DE-48B3-AB3A-0852856223B2}"/>
              </a:ext>
            </a:extLst>
          </p:cNvPr>
          <p:cNvGrpSpPr/>
          <p:nvPr/>
        </p:nvGrpSpPr>
        <p:grpSpPr>
          <a:xfrm>
            <a:off x="6630192" y="1744117"/>
            <a:ext cx="3664461" cy="1740735"/>
            <a:chOff x="6342509" y="2036972"/>
            <a:chExt cx="3663984" cy="174114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515C7A8-C6D2-4F0F-A33B-74375090CC1C}"/>
                </a:ext>
              </a:extLst>
            </p:cNvPr>
            <p:cNvSpPr/>
            <p:nvPr/>
          </p:nvSpPr>
          <p:spPr>
            <a:xfrm flipH="1">
              <a:off x="7144039" y="2036972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文本框 113">
              <a:extLst>
                <a:ext uri="{FF2B5EF4-FFF2-40B4-BE49-F238E27FC236}">
                  <a16:creationId xmlns:a16="http://schemas.microsoft.com/office/drawing/2014/main" id="{BF1A3CB7-AA3D-4688-8507-2ED9AF178275}"/>
                </a:ext>
              </a:extLst>
            </p:cNvPr>
            <p:cNvSpPr txBox="1"/>
            <p:nvPr/>
          </p:nvSpPr>
          <p:spPr>
            <a:xfrm>
              <a:off x="6342509" y="2726298"/>
              <a:ext cx="3663984" cy="1051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拓展快速。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成本較低。</a:t>
              </a:r>
            </a:p>
            <a:p>
              <a:pPr marL="266700" lvl="3" indent="-17145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加盟店主門路多且適應力強。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组合 105">
            <a:extLst>
              <a:ext uri="{FF2B5EF4-FFF2-40B4-BE49-F238E27FC236}">
                <a16:creationId xmlns:a16="http://schemas.microsoft.com/office/drawing/2014/main" id="{12EA988B-8302-4D41-8785-D82FB8C3CB14}"/>
              </a:ext>
            </a:extLst>
          </p:cNvPr>
          <p:cNvGrpSpPr/>
          <p:nvPr/>
        </p:nvGrpSpPr>
        <p:grpSpPr>
          <a:xfrm>
            <a:off x="2756967" y="4108885"/>
            <a:ext cx="3193461" cy="1762195"/>
            <a:chOff x="2469788" y="4402284"/>
            <a:chExt cx="3193044" cy="176260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26B632-42C0-4A25-B9FD-1C1749EFBEAD}"/>
                </a:ext>
              </a:extLst>
            </p:cNvPr>
            <p:cNvSpPr/>
            <p:nvPr/>
          </p:nvSpPr>
          <p:spPr>
            <a:xfrm>
              <a:off x="2469788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F0A2A2"/>
                </a:gs>
                <a:gs pos="47000">
                  <a:srgbClr val="E87071"/>
                </a:gs>
                <a:gs pos="0">
                  <a:srgbClr val="E1434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文本框 133">
              <a:extLst>
                <a:ext uri="{FF2B5EF4-FFF2-40B4-BE49-F238E27FC236}">
                  <a16:creationId xmlns:a16="http://schemas.microsoft.com/office/drawing/2014/main" id="{E7B597D7-032D-4C6A-BB88-37F034205F4B}"/>
                </a:ext>
              </a:extLst>
            </p:cNvPr>
            <p:cNvSpPr txBox="1"/>
            <p:nvPr/>
          </p:nvSpPr>
          <p:spPr>
            <a:xfrm>
              <a:off x="2477411" y="5148989"/>
              <a:ext cx="3185421" cy="101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投資成本高昂。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回收資金較慢。</a:t>
              </a:r>
            </a:p>
            <a:p>
              <a:pPr marL="176213" indent="-176213">
                <a:buFont typeface="Arial" panose="020B0604020202020204" pitchFamily="34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需要長時間經營。</a:t>
              </a:r>
            </a:p>
          </p:txBody>
        </p:sp>
      </p:grpSp>
      <p:grpSp>
        <p:nvGrpSpPr>
          <p:cNvPr id="17" name="组合 68">
            <a:extLst>
              <a:ext uri="{FF2B5EF4-FFF2-40B4-BE49-F238E27FC236}">
                <a16:creationId xmlns:a16="http://schemas.microsoft.com/office/drawing/2014/main" id="{83896581-25AA-4A94-9D28-5FC2E85904AF}"/>
              </a:ext>
            </a:extLst>
          </p:cNvPr>
          <p:cNvGrpSpPr/>
          <p:nvPr/>
        </p:nvGrpSpPr>
        <p:grpSpPr>
          <a:xfrm>
            <a:off x="6484633" y="4108887"/>
            <a:ext cx="4537054" cy="2237253"/>
            <a:chOff x="6196967" y="4402284"/>
            <a:chExt cx="4536462" cy="223777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E8B0F27-019F-4811-A603-43FD6FBFA8B3}"/>
                </a:ext>
              </a:extLst>
            </p:cNvPr>
            <p:cNvSpPr/>
            <p:nvPr/>
          </p:nvSpPr>
          <p:spPr>
            <a:xfrm flipH="1">
              <a:off x="7144039" y="4402284"/>
              <a:ext cx="2578174" cy="540125"/>
            </a:xfrm>
            <a:prstGeom prst="rect">
              <a:avLst/>
            </a:prstGeom>
            <a:gradFill>
              <a:gsLst>
                <a:gs pos="100000">
                  <a:srgbClr val="A46EBA"/>
                </a:gs>
                <a:gs pos="47000">
                  <a:srgbClr val="663A77"/>
                </a:gs>
                <a:gs pos="0">
                  <a:srgbClr val="522E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文本框 181">
              <a:extLst>
                <a:ext uri="{FF2B5EF4-FFF2-40B4-BE49-F238E27FC236}">
                  <a16:creationId xmlns:a16="http://schemas.microsoft.com/office/drawing/2014/main" id="{972E34F6-F67C-4E07-A650-6DDB44A00B41}"/>
                </a:ext>
              </a:extLst>
            </p:cNvPr>
            <p:cNvSpPr txBox="1"/>
            <p:nvPr/>
          </p:nvSpPr>
          <p:spPr>
            <a:xfrm>
              <a:off x="6196967" y="5247043"/>
              <a:ext cx="4536462" cy="139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管理成本高昂且缺乏效率。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zh-TW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回收資金較慢。</a:t>
              </a:r>
              <a:endParaRPr lang="zh-TW" altLang="en-US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品牌定位不明確</a:t>
              </a:r>
            </a:p>
            <a:p>
              <a:pPr marL="533400" lvl="3" indent="-266700">
                <a:lnSpc>
                  <a:spcPct val="90000"/>
                </a:lnSpc>
                <a:spcBef>
                  <a:spcPts val="500"/>
                </a:spcBef>
                <a:buClr>
                  <a:srgbClr val="000000"/>
                </a:buClr>
                <a:buSzPts val="2400"/>
                <a:buFont typeface="Arial" charset="0"/>
                <a:buChar char="•"/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 charset="0"/>
                </a:rPr>
                <a:t> 品質控管不易。</a:t>
              </a:r>
              <a:endParaRPr lang="en-US" altLang="zh-TW" sz="20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charset="0"/>
              </a:endParaRPr>
            </a:p>
          </p:txBody>
        </p:sp>
      </p:grpSp>
      <p:pic>
        <p:nvPicPr>
          <p:cNvPr id="21" name="图片 8">
            <a:extLst>
              <a:ext uri="{FF2B5EF4-FFF2-40B4-BE49-F238E27FC236}">
                <a16:creationId xmlns:a16="http://schemas.microsoft.com/office/drawing/2014/main" id="{2B9501FF-050F-4E50-BF74-7B5BD9C46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2170775"/>
            <a:ext cx="1720889" cy="133572"/>
          </a:xfrm>
          <a:prstGeom prst="rect">
            <a:avLst/>
          </a:prstGeom>
        </p:spPr>
      </p:pic>
      <p:pic>
        <p:nvPicPr>
          <p:cNvPr id="22" name="图片 9">
            <a:extLst>
              <a:ext uri="{FF2B5EF4-FFF2-40B4-BE49-F238E27FC236}">
                <a16:creationId xmlns:a16="http://schemas.microsoft.com/office/drawing/2014/main" id="{12532054-9F18-467C-A375-F842C9F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2170775"/>
            <a:ext cx="1720889" cy="133572"/>
          </a:xfrm>
          <a:prstGeom prst="rect">
            <a:avLst/>
          </a:prstGeom>
        </p:spPr>
      </p:pic>
      <p:grpSp>
        <p:nvGrpSpPr>
          <p:cNvPr id="23" name="组合 46">
            <a:extLst>
              <a:ext uri="{FF2B5EF4-FFF2-40B4-BE49-F238E27FC236}">
                <a16:creationId xmlns:a16="http://schemas.microsoft.com/office/drawing/2014/main" id="{D164FAAC-3368-4ECD-A63A-E745B63811D3}"/>
              </a:ext>
            </a:extLst>
          </p:cNvPr>
          <p:cNvGrpSpPr/>
          <p:nvPr/>
        </p:nvGrpSpPr>
        <p:grpSpPr>
          <a:xfrm>
            <a:off x="1714811" y="1650889"/>
            <a:ext cx="921355" cy="1446550"/>
            <a:chOff x="1427767" y="1943721"/>
            <a:chExt cx="921235" cy="1446885"/>
          </a:xfrm>
        </p:grpSpPr>
        <p:sp>
          <p:nvSpPr>
            <p:cNvPr id="28" name="文本框 13">
              <a:extLst>
                <a:ext uri="{FF2B5EF4-FFF2-40B4-BE49-F238E27FC236}">
                  <a16:creationId xmlns:a16="http://schemas.microsoft.com/office/drawing/2014/main" id="{5F3275B7-5237-417B-85AC-FAED927FE428}"/>
                </a:ext>
              </a:extLst>
            </p:cNvPr>
            <p:cNvSpPr txBox="1"/>
            <p:nvPr/>
          </p:nvSpPr>
          <p:spPr>
            <a:xfrm>
              <a:off x="1427767" y="1943721"/>
              <a:ext cx="741702" cy="144688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FF9F1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组合 13">
              <a:extLst>
                <a:ext uri="{FF2B5EF4-FFF2-40B4-BE49-F238E27FC236}">
                  <a16:creationId xmlns:a16="http://schemas.microsoft.com/office/drawing/2014/main" id="{C2E15CA4-363C-43CE-88C7-17DEED416220}"/>
                </a:ext>
              </a:extLst>
            </p:cNvPr>
            <p:cNvGrpSpPr/>
            <p:nvPr/>
          </p:nvGrpSpPr>
          <p:grpSpPr>
            <a:xfrm>
              <a:off x="2185506" y="2383662"/>
              <a:ext cx="163496" cy="163496"/>
              <a:chOff x="4746321" y="3768630"/>
              <a:chExt cx="422370" cy="422370"/>
            </a:xfrm>
          </p:grpSpPr>
          <p:sp>
            <p:nvSpPr>
              <p:cNvPr id="26" name="椭圆 14">
                <a:extLst>
                  <a:ext uri="{FF2B5EF4-FFF2-40B4-BE49-F238E27FC236}">
                    <a16:creationId xmlns:a16="http://schemas.microsoft.com/office/drawing/2014/main" id="{184270B7-47AF-4AE2-95A6-6B3B4F70135C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任意多边形 15">
                <a:extLst>
                  <a:ext uri="{FF2B5EF4-FFF2-40B4-BE49-F238E27FC236}">
                    <a16:creationId xmlns:a16="http://schemas.microsoft.com/office/drawing/2014/main" id="{3E3E2EAA-1D33-4DA0-B55D-55FD7457DA32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0" name="图片 27">
            <a:extLst>
              <a:ext uri="{FF2B5EF4-FFF2-40B4-BE49-F238E27FC236}">
                <a16:creationId xmlns:a16="http://schemas.microsoft.com/office/drawing/2014/main" id="{FB29307C-354F-4BB0-A994-513C81D3BB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2170775"/>
            <a:ext cx="1720889" cy="133572"/>
          </a:xfrm>
          <a:prstGeom prst="rect">
            <a:avLst/>
          </a:prstGeom>
        </p:spPr>
      </p:pic>
      <p:pic>
        <p:nvPicPr>
          <p:cNvPr id="31" name="图片 28">
            <a:extLst>
              <a:ext uri="{FF2B5EF4-FFF2-40B4-BE49-F238E27FC236}">
                <a16:creationId xmlns:a16="http://schemas.microsoft.com/office/drawing/2014/main" id="{7A1F8330-FB1F-4B4B-80B1-A7E4BB59B9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2170775"/>
            <a:ext cx="1720889" cy="133572"/>
          </a:xfrm>
          <a:prstGeom prst="rect">
            <a:avLst/>
          </a:prstGeom>
        </p:spPr>
      </p:pic>
      <p:grpSp>
        <p:nvGrpSpPr>
          <p:cNvPr id="32" name="组合 48">
            <a:extLst>
              <a:ext uri="{FF2B5EF4-FFF2-40B4-BE49-F238E27FC236}">
                <a16:creationId xmlns:a16="http://schemas.microsoft.com/office/drawing/2014/main" id="{D027882C-2979-48DD-A058-D5ACBFA529EC}"/>
              </a:ext>
            </a:extLst>
          </p:cNvPr>
          <p:cNvGrpSpPr/>
          <p:nvPr/>
        </p:nvGrpSpPr>
        <p:grpSpPr>
          <a:xfrm>
            <a:off x="10131136" y="1576056"/>
            <a:ext cx="890551" cy="1446551"/>
            <a:chOff x="9842999" y="1868870"/>
            <a:chExt cx="890435" cy="1446886"/>
          </a:xfrm>
        </p:grpSpPr>
        <p:sp>
          <p:nvSpPr>
            <p:cNvPr id="37" name="文本框 117">
              <a:extLst>
                <a:ext uri="{FF2B5EF4-FFF2-40B4-BE49-F238E27FC236}">
                  <a16:creationId xmlns:a16="http://schemas.microsoft.com/office/drawing/2014/main" id="{6A721FF4-2E24-4AFA-9284-DED83E01FAEE}"/>
                </a:ext>
              </a:extLst>
            </p:cNvPr>
            <p:cNvSpPr txBox="1"/>
            <p:nvPr/>
          </p:nvSpPr>
          <p:spPr>
            <a:xfrm flipH="1">
              <a:off x="9909864" y="1868870"/>
              <a:ext cx="82357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優點</a:t>
              </a:r>
              <a:endParaRPr lang="zh-CN" altLang="en-US" sz="4400" dirty="0">
                <a:ln w="15875">
                  <a:noFill/>
                </a:ln>
                <a:solidFill>
                  <a:srgbClr val="01ACB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4" name="组合 32">
              <a:extLst>
                <a:ext uri="{FF2B5EF4-FFF2-40B4-BE49-F238E27FC236}">
                  <a16:creationId xmlns:a16="http://schemas.microsoft.com/office/drawing/2014/main" id="{B9BDC887-CF89-4534-8607-3BA5DF630D36}"/>
                </a:ext>
              </a:extLst>
            </p:cNvPr>
            <p:cNvGrpSpPr/>
            <p:nvPr/>
          </p:nvGrpSpPr>
          <p:grpSpPr>
            <a:xfrm flipH="1">
              <a:off x="9842999" y="2383662"/>
              <a:ext cx="163496" cy="163496"/>
              <a:chOff x="4746321" y="3768630"/>
              <a:chExt cx="422370" cy="422370"/>
            </a:xfrm>
          </p:grpSpPr>
          <p:sp>
            <p:nvSpPr>
              <p:cNvPr id="35" name="椭圆 33">
                <a:extLst>
                  <a:ext uri="{FF2B5EF4-FFF2-40B4-BE49-F238E27FC236}">
                    <a16:creationId xmlns:a16="http://schemas.microsoft.com/office/drawing/2014/main" id="{5E03DCAD-4AED-4300-8A86-CCA498AF0D39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任意多边形 34">
                <a:extLst>
                  <a:ext uri="{FF2B5EF4-FFF2-40B4-BE49-F238E27FC236}">
                    <a16:creationId xmlns:a16="http://schemas.microsoft.com/office/drawing/2014/main" id="{021CCCF5-EAD6-489A-98C0-AD0054A87714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9" name="图片 42">
            <a:extLst>
              <a:ext uri="{FF2B5EF4-FFF2-40B4-BE49-F238E27FC236}">
                <a16:creationId xmlns:a16="http://schemas.microsoft.com/office/drawing/2014/main" id="{75B2AABA-DD25-4D40-92E3-C5DC986D5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964727" y="4535540"/>
            <a:ext cx="1720889" cy="133572"/>
          </a:xfrm>
          <a:prstGeom prst="rect">
            <a:avLst/>
          </a:prstGeom>
        </p:spPr>
      </p:pic>
      <p:pic>
        <p:nvPicPr>
          <p:cNvPr id="40" name="图片 43">
            <a:extLst>
              <a:ext uri="{FF2B5EF4-FFF2-40B4-BE49-F238E27FC236}">
                <a16:creationId xmlns:a16="http://schemas.microsoft.com/office/drawing/2014/main" id="{79062381-A00B-45EC-8945-550F0A3C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601228" y="4535540"/>
            <a:ext cx="1720889" cy="133572"/>
          </a:xfrm>
          <a:prstGeom prst="rect">
            <a:avLst/>
          </a:prstGeom>
        </p:spPr>
      </p:pic>
      <p:grpSp>
        <p:nvGrpSpPr>
          <p:cNvPr id="41" name="组合 38">
            <a:extLst>
              <a:ext uri="{FF2B5EF4-FFF2-40B4-BE49-F238E27FC236}">
                <a16:creationId xmlns:a16="http://schemas.microsoft.com/office/drawing/2014/main" id="{990E5FFA-9F29-48F2-937B-719FE031A488}"/>
              </a:ext>
            </a:extLst>
          </p:cNvPr>
          <p:cNvGrpSpPr/>
          <p:nvPr/>
        </p:nvGrpSpPr>
        <p:grpSpPr>
          <a:xfrm>
            <a:off x="1687034" y="3971876"/>
            <a:ext cx="949134" cy="1446551"/>
            <a:chOff x="1399992" y="4265244"/>
            <a:chExt cx="949010" cy="1446886"/>
          </a:xfrm>
        </p:grpSpPr>
        <p:sp>
          <p:nvSpPr>
            <p:cNvPr id="46" name="文本框 137">
              <a:extLst>
                <a:ext uri="{FF2B5EF4-FFF2-40B4-BE49-F238E27FC236}">
                  <a16:creationId xmlns:a16="http://schemas.microsoft.com/office/drawing/2014/main" id="{E5BE430D-CF63-49CD-BC61-7622A18A8B75}"/>
                </a:ext>
              </a:extLst>
            </p:cNvPr>
            <p:cNvSpPr txBox="1"/>
            <p:nvPr/>
          </p:nvSpPr>
          <p:spPr>
            <a:xfrm>
              <a:off x="1399992" y="4265244"/>
              <a:ext cx="794526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E8707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E8707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3" name="组合 45">
              <a:extLst>
                <a:ext uri="{FF2B5EF4-FFF2-40B4-BE49-F238E27FC236}">
                  <a16:creationId xmlns:a16="http://schemas.microsoft.com/office/drawing/2014/main" id="{73631962-72F3-4BFF-A356-036ED349B1D3}"/>
                </a:ext>
              </a:extLst>
            </p:cNvPr>
            <p:cNvGrpSpPr/>
            <p:nvPr/>
          </p:nvGrpSpPr>
          <p:grpSpPr>
            <a:xfrm>
              <a:off x="2185506" y="4748974"/>
              <a:ext cx="163496" cy="163496"/>
              <a:chOff x="4746321" y="3768630"/>
              <a:chExt cx="422370" cy="422370"/>
            </a:xfrm>
          </p:grpSpPr>
          <p:sp>
            <p:nvSpPr>
              <p:cNvPr id="44" name="椭圆 49">
                <a:extLst>
                  <a:ext uri="{FF2B5EF4-FFF2-40B4-BE49-F238E27FC236}">
                    <a16:creationId xmlns:a16="http://schemas.microsoft.com/office/drawing/2014/main" id="{B589B125-9D13-4ECC-A786-1A466ABB907B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50">
                <a:extLst>
                  <a:ext uri="{FF2B5EF4-FFF2-40B4-BE49-F238E27FC236}">
                    <a16:creationId xmlns:a16="http://schemas.microsoft.com/office/drawing/2014/main" id="{FDA150B3-BBD1-4B57-99D6-487D7E2B88E9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8" name="图片 62">
            <a:extLst>
              <a:ext uri="{FF2B5EF4-FFF2-40B4-BE49-F238E27FC236}">
                <a16:creationId xmlns:a16="http://schemas.microsoft.com/office/drawing/2014/main" id="{66E898B8-9BB1-422A-881E-E40A092EA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16200000" flipH="1">
            <a:off x="9081689" y="4535540"/>
            <a:ext cx="1720889" cy="133572"/>
          </a:xfrm>
          <a:prstGeom prst="rect">
            <a:avLst/>
          </a:prstGeom>
        </p:spPr>
      </p:pic>
      <p:pic>
        <p:nvPicPr>
          <p:cNvPr id="49" name="图片 63">
            <a:extLst>
              <a:ext uri="{FF2B5EF4-FFF2-40B4-BE49-F238E27FC236}">
                <a16:creationId xmlns:a16="http://schemas.microsoft.com/office/drawing/2014/main" id="{8E5079C3-B64A-42F0-984B-97149CB0F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000"/>
                    </a14:imgEffect>
                  </a14:imgLayer>
                </a14:imgProps>
              </a:ext>
            </a:extLst>
          </a:blip>
          <a:srcRect b="72279"/>
          <a:stretch/>
        </p:blipFill>
        <p:spPr>
          <a:xfrm rot="5400000">
            <a:off x="10445188" y="4535540"/>
            <a:ext cx="1720889" cy="133572"/>
          </a:xfrm>
          <a:prstGeom prst="rect">
            <a:avLst/>
          </a:prstGeom>
        </p:spPr>
      </p:pic>
      <p:grpSp>
        <p:nvGrpSpPr>
          <p:cNvPr id="50" name="组合 58">
            <a:extLst>
              <a:ext uri="{FF2B5EF4-FFF2-40B4-BE49-F238E27FC236}">
                <a16:creationId xmlns:a16="http://schemas.microsoft.com/office/drawing/2014/main" id="{32D3A282-C816-4A06-9BFC-20DD8AB93285}"/>
              </a:ext>
            </a:extLst>
          </p:cNvPr>
          <p:cNvGrpSpPr/>
          <p:nvPr/>
        </p:nvGrpSpPr>
        <p:grpSpPr>
          <a:xfrm>
            <a:off x="10131139" y="3933013"/>
            <a:ext cx="1003544" cy="1446551"/>
            <a:chOff x="9842999" y="4226372"/>
            <a:chExt cx="1003413" cy="1446886"/>
          </a:xfrm>
        </p:grpSpPr>
        <p:sp>
          <p:nvSpPr>
            <p:cNvPr id="55" name="文本框 175">
              <a:extLst>
                <a:ext uri="{FF2B5EF4-FFF2-40B4-BE49-F238E27FC236}">
                  <a16:creationId xmlns:a16="http://schemas.microsoft.com/office/drawing/2014/main" id="{8AAD948C-6B1E-43D2-B516-BEFA06FDF938}"/>
                </a:ext>
              </a:extLst>
            </p:cNvPr>
            <p:cNvSpPr txBox="1"/>
            <p:nvPr/>
          </p:nvSpPr>
          <p:spPr>
            <a:xfrm flipH="1">
              <a:off x="9940972" y="4226372"/>
              <a:ext cx="905440" cy="1446886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ln w="15875">
                    <a:noFill/>
                  </a:ln>
                  <a:solidFill>
                    <a:srgbClr val="663A7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缺點</a:t>
              </a:r>
              <a:endParaRPr lang="zh-CN" altLang="en-US" sz="4400" dirty="0">
                <a:ln w="15875">
                  <a:noFill/>
                </a:ln>
                <a:solidFill>
                  <a:srgbClr val="663A7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组合 65">
              <a:extLst>
                <a:ext uri="{FF2B5EF4-FFF2-40B4-BE49-F238E27FC236}">
                  <a16:creationId xmlns:a16="http://schemas.microsoft.com/office/drawing/2014/main" id="{18D53CD8-61E1-4101-BFDB-6BE06AD100EF}"/>
                </a:ext>
              </a:extLst>
            </p:cNvPr>
            <p:cNvGrpSpPr/>
            <p:nvPr/>
          </p:nvGrpSpPr>
          <p:grpSpPr>
            <a:xfrm flipH="1">
              <a:off x="9842999" y="4748974"/>
              <a:ext cx="163496" cy="163496"/>
              <a:chOff x="4746321" y="3768630"/>
              <a:chExt cx="422370" cy="422370"/>
            </a:xfrm>
          </p:grpSpPr>
          <p:sp>
            <p:nvSpPr>
              <p:cNvPr id="53" name="椭圆 69">
                <a:extLst>
                  <a:ext uri="{FF2B5EF4-FFF2-40B4-BE49-F238E27FC236}">
                    <a16:creationId xmlns:a16="http://schemas.microsoft.com/office/drawing/2014/main" id="{F7E357A9-F4A7-4BC7-9B0C-D43C4EB6DFD5}"/>
                  </a:ext>
                </a:extLst>
              </p:cNvPr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98073E0E-3DF8-4241-B615-7448BCCEE3BA}"/>
                  </a:ext>
                </a:extLst>
              </p:cNvPr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7" name="组合 16">
            <a:extLst>
              <a:ext uri="{FF2B5EF4-FFF2-40B4-BE49-F238E27FC236}">
                <a16:creationId xmlns:a16="http://schemas.microsoft.com/office/drawing/2014/main" id="{1406E0EF-8ABA-447B-9337-019B83BAB1F7}"/>
              </a:ext>
            </a:extLst>
          </p:cNvPr>
          <p:cNvGrpSpPr/>
          <p:nvPr/>
        </p:nvGrpSpPr>
        <p:grpSpPr>
          <a:xfrm>
            <a:off x="4821954" y="1377201"/>
            <a:ext cx="1080000" cy="1080000"/>
            <a:chOff x="4262365" y="1614960"/>
            <a:chExt cx="1650206" cy="1700798"/>
          </a:xfrm>
        </p:grpSpPr>
        <p:sp>
          <p:nvSpPr>
            <p:cNvPr id="58" name="椭圆 3">
              <a:extLst>
                <a:ext uri="{FF2B5EF4-FFF2-40B4-BE49-F238E27FC236}">
                  <a16:creationId xmlns:a16="http://schemas.microsoft.com/office/drawing/2014/main" id="{1A27EF9E-1DEF-4E30-9DCE-037861F3E08C}"/>
                </a:ext>
              </a:extLst>
            </p:cNvPr>
            <p:cNvSpPr/>
            <p:nvPr/>
          </p:nvSpPr>
          <p:spPr>
            <a:xfrm>
              <a:off x="4409213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椭圆 4">
              <a:extLst>
                <a:ext uri="{FF2B5EF4-FFF2-40B4-BE49-F238E27FC236}">
                  <a16:creationId xmlns:a16="http://schemas.microsoft.com/office/drawing/2014/main" id="{A4D9A8C7-41B0-4593-BCAC-B030B25797B4}"/>
                </a:ext>
              </a:extLst>
            </p:cNvPr>
            <p:cNvSpPr/>
            <p:nvPr/>
          </p:nvSpPr>
          <p:spPr>
            <a:xfrm>
              <a:off x="4262365" y="1724547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任意多边形 5">
              <a:extLst>
                <a:ext uri="{FF2B5EF4-FFF2-40B4-BE49-F238E27FC236}">
                  <a16:creationId xmlns:a16="http://schemas.microsoft.com/office/drawing/2014/main" id="{EFF4406A-F8FF-456C-ACC4-BA8DE514F2FD}"/>
                </a:ext>
              </a:extLst>
            </p:cNvPr>
            <p:cNvSpPr/>
            <p:nvPr/>
          </p:nvSpPr>
          <p:spPr>
            <a:xfrm>
              <a:off x="4262365" y="1724547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椭圆 6">
              <a:extLst>
                <a:ext uri="{FF2B5EF4-FFF2-40B4-BE49-F238E27FC236}">
                  <a16:creationId xmlns:a16="http://schemas.microsoft.com/office/drawing/2014/main" id="{9D843134-CCD5-43F1-9D70-94C3968B6565}"/>
                </a:ext>
              </a:extLst>
            </p:cNvPr>
            <p:cNvSpPr/>
            <p:nvPr/>
          </p:nvSpPr>
          <p:spPr>
            <a:xfrm>
              <a:off x="4354487" y="1614960"/>
              <a:ext cx="657526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椭圆 7">
              <a:extLst>
                <a:ext uri="{FF2B5EF4-FFF2-40B4-BE49-F238E27FC236}">
                  <a16:creationId xmlns:a16="http://schemas.microsoft.com/office/drawing/2014/main" id="{8EA7E1E7-5166-4F1F-91A8-F6306E4B3320}"/>
                </a:ext>
              </a:extLst>
            </p:cNvPr>
            <p:cNvSpPr/>
            <p:nvPr/>
          </p:nvSpPr>
          <p:spPr>
            <a:xfrm rot="19629600">
              <a:off x="5011168" y="2844349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组合 21">
            <a:extLst>
              <a:ext uri="{FF2B5EF4-FFF2-40B4-BE49-F238E27FC236}">
                <a16:creationId xmlns:a16="http://schemas.microsoft.com/office/drawing/2014/main" id="{D7515EAC-C47A-41EC-889E-5FF7D0716E1A}"/>
              </a:ext>
            </a:extLst>
          </p:cNvPr>
          <p:cNvGrpSpPr/>
          <p:nvPr/>
        </p:nvGrpSpPr>
        <p:grpSpPr>
          <a:xfrm>
            <a:off x="6736947" y="1438163"/>
            <a:ext cx="1080000" cy="1080000"/>
            <a:chOff x="4744103" y="765856"/>
            <a:chExt cx="2210055" cy="2277812"/>
          </a:xfrm>
        </p:grpSpPr>
        <p:sp>
          <p:nvSpPr>
            <p:cNvPr id="75" name="椭圆 22">
              <a:extLst>
                <a:ext uri="{FF2B5EF4-FFF2-40B4-BE49-F238E27FC236}">
                  <a16:creationId xmlns:a16="http://schemas.microsoft.com/office/drawing/2014/main" id="{F1C94CF4-353A-42AC-B78B-DC39F5BCE633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01D7ED"/>
                </a:gs>
                <a:gs pos="91000">
                  <a:srgbClr val="01ACBE"/>
                </a:gs>
                <a:gs pos="0">
                  <a:srgbClr val="01839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椭圆 23">
              <a:extLst>
                <a:ext uri="{FF2B5EF4-FFF2-40B4-BE49-F238E27FC236}">
                  <a16:creationId xmlns:a16="http://schemas.microsoft.com/office/drawing/2014/main" id="{4EBE11C0-BCC9-417F-AB54-FED3F5E5D35C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任意多边形 24">
              <a:extLst>
                <a:ext uri="{FF2B5EF4-FFF2-40B4-BE49-F238E27FC236}">
                  <a16:creationId xmlns:a16="http://schemas.microsoft.com/office/drawing/2014/main" id="{63F5C961-1781-44B4-BBA7-278A3CC641E3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25">
              <a:extLst>
                <a:ext uri="{FF2B5EF4-FFF2-40B4-BE49-F238E27FC236}">
                  <a16:creationId xmlns:a16="http://schemas.microsoft.com/office/drawing/2014/main" id="{84C7FA40-AC4F-4994-8BAB-4557A8E1BC52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椭圆 26">
              <a:extLst>
                <a:ext uri="{FF2B5EF4-FFF2-40B4-BE49-F238E27FC236}">
                  <a16:creationId xmlns:a16="http://schemas.microsoft.com/office/drawing/2014/main" id="{B19808FD-FEA1-4A03-AF6F-6201196AF6B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1" name="组合 41">
            <a:extLst>
              <a:ext uri="{FF2B5EF4-FFF2-40B4-BE49-F238E27FC236}">
                <a16:creationId xmlns:a16="http://schemas.microsoft.com/office/drawing/2014/main" id="{87075CDF-E453-49DE-969D-732B8B8E7296}"/>
              </a:ext>
            </a:extLst>
          </p:cNvPr>
          <p:cNvGrpSpPr/>
          <p:nvPr/>
        </p:nvGrpSpPr>
        <p:grpSpPr>
          <a:xfrm>
            <a:off x="4747942" y="3873449"/>
            <a:ext cx="1080000" cy="1080000"/>
            <a:chOff x="4744103" y="765856"/>
            <a:chExt cx="2210055" cy="2277812"/>
          </a:xfrm>
        </p:grpSpPr>
        <p:sp>
          <p:nvSpPr>
            <p:cNvPr id="88" name="椭圆 53">
              <a:extLst>
                <a:ext uri="{FF2B5EF4-FFF2-40B4-BE49-F238E27FC236}">
                  <a16:creationId xmlns:a16="http://schemas.microsoft.com/office/drawing/2014/main" id="{33E337F2-9B9E-48F3-9E8A-30AFE42E9668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F0A2A2"/>
                </a:gs>
                <a:gs pos="87000">
                  <a:srgbClr val="E87071"/>
                </a:gs>
                <a:gs pos="0">
                  <a:srgbClr val="E14343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椭圆 54">
              <a:extLst>
                <a:ext uri="{FF2B5EF4-FFF2-40B4-BE49-F238E27FC236}">
                  <a16:creationId xmlns:a16="http://schemas.microsoft.com/office/drawing/2014/main" id="{5A7B3FED-7A82-4DF6-8125-6C6E0452EC1E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0" name="任意多边形 55">
              <a:extLst>
                <a:ext uri="{FF2B5EF4-FFF2-40B4-BE49-F238E27FC236}">
                  <a16:creationId xmlns:a16="http://schemas.microsoft.com/office/drawing/2014/main" id="{857BFB35-976F-4E34-98C8-8EB74A8D7DF7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1" name="椭圆 56">
              <a:extLst>
                <a:ext uri="{FF2B5EF4-FFF2-40B4-BE49-F238E27FC236}">
                  <a16:creationId xmlns:a16="http://schemas.microsoft.com/office/drawing/2014/main" id="{394D2F21-530D-42D8-9F3C-F550111833B4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椭圆 57">
              <a:extLst>
                <a:ext uri="{FF2B5EF4-FFF2-40B4-BE49-F238E27FC236}">
                  <a16:creationId xmlns:a16="http://schemas.microsoft.com/office/drawing/2014/main" id="{C99D1894-4112-4556-944E-EEE71D8900C5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61">
            <a:extLst>
              <a:ext uri="{FF2B5EF4-FFF2-40B4-BE49-F238E27FC236}">
                <a16:creationId xmlns:a16="http://schemas.microsoft.com/office/drawing/2014/main" id="{21F034DF-5F8F-4649-86CB-4CFFEAD25B2F}"/>
              </a:ext>
            </a:extLst>
          </p:cNvPr>
          <p:cNvGrpSpPr/>
          <p:nvPr/>
        </p:nvGrpSpPr>
        <p:grpSpPr>
          <a:xfrm>
            <a:off x="6736947" y="3834081"/>
            <a:ext cx="1080000" cy="1080000"/>
            <a:chOff x="4744103" y="765856"/>
            <a:chExt cx="2210055" cy="2277812"/>
          </a:xfrm>
        </p:grpSpPr>
        <p:sp>
          <p:nvSpPr>
            <p:cNvPr id="102" name="椭圆 73">
              <a:extLst>
                <a:ext uri="{FF2B5EF4-FFF2-40B4-BE49-F238E27FC236}">
                  <a16:creationId xmlns:a16="http://schemas.microsoft.com/office/drawing/2014/main" id="{650701C7-5C8D-4536-B852-3ED61AD4A8CC}"/>
                </a:ext>
              </a:extLst>
            </p:cNvPr>
            <p:cNvSpPr/>
            <p:nvPr/>
          </p:nvSpPr>
          <p:spPr>
            <a:xfrm>
              <a:off x="4940770" y="1109289"/>
              <a:ext cx="1737713" cy="1737712"/>
            </a:xfrm>
            <a:prstGeom prst="ellipse">
              <a:avLst/>
            </a:prstGeom>
            <a:gradFill flip="none" rotWithShape="1">
              <a:gsLst>
                <a:gs pos="100000">
                  <a:srgbClr val="A46EBA"/>
                </a:gs>
                <a:gs pos="87000">
                  <a:srgbClr val="663A77"/>
                </a:gs>
                <a:gs pos="0">
                  <a:srgbClr val="522E60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椭圆 74">
              <a:extLst>
                <a:ext uri="{FF2B5EF4-FFF2-40B4-BE49-F238E27FC236}">
                  <a16:creationId xmlns:a16="http://schemas.microsoft.com/office/drawing/2014/main" id="{1C7FBE03-A8B1-4C6A-A0D6-2B130E5967EF}"/>
                </a:ext>
              </a:extLst>
            </p:cNvPr>
            <p:cNvSpPr/>
            <p:nvPr/>
          </p:nvSpPr>
          <p:spPr>
            <a:xfrm>
              <a:off x="4744103" y="912622"/>
              <a:ext cx="2131046" cy="2131046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任意多边形 75">
              <a:extLst>
                <a:ext uri="{FF2B5EF4-FFF2-40B4-BE49-F238E27FC236}">
                  <a16:creationId xmlns:a16="http://schemas.microsoft.com/office/drawing/2014/main" id="{69ACE610-CAF9-4882-9A90-EC484EB5321F}"/>
                </a:ext>
              </a:extLst>
            </p:cNvPr>
            <p:cNvSpPr/>
            <p:nvPr/>
          </p:nvSpPr>
          <p:spPr>
            <a:xfrm>
              <a:off x="4744103" y="912622"/>
              <a:ext cx="1893467" cy="1893467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5" name="椭圆 76">
              <a:extLst>
                <a:ext uri="{FF2B5EF4-FFF2-40B4-BE49-F238E27FC236}">
                  <a16:creationId xmlns:a16="http://schemas.microsoft.com/office/drawing/2014/main" id="{85127579-B911-44F8-98E0-568B11E6AA9F}"/>
                </a:ext>
              </a:extLst>
            </p:cNvPr>
            <p:cNvSpPr/>
            <p:nvPr/>
          </p:nvSpPr>
          <p:spPr>
            <a:xfrm>
              <a:off x="4867478" y="765856"/>
              <a:ext cx="880598" cy="880597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6" name="椭圆 77">
              <a:extLst>
                <a:ext uri="{FF2B5EF4-FFF2-40B4-BE49-F238E27FC236}">
                  <a16:creationId xmlns:a16="http://schemas.microsoft.com/office/drawing/2014/main" id="{0D2D38F3-A3A0-410E-9834-834BC8D3CF8B}"/>
                </a:ext>
              </a:extLst>
            </p:cNvPr>
            <p:cNvSpPr/>
            <p:nvPr/>
          </p:nvSpPr>
          <p:spPr>
            <a:xfrm rot="19629600">
              <a:off x="5746945" y="2412328"/>
              <a:ext cx="1207213" cy="394391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1148D85-3AE0-45E1-BACE-5EC8C9F20465}"/>
              </a:ext>
            </a:extLst>
          </p:cNvPr>
          <p:cNvSpPr/>
          <p:nvPr/>
        </p:nvSpPr>
        <p:spPr>
          <a:xfrm>
            <a:off x="209265" y="1910030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699902FF-9FBC-4596-ABF9-9032A1F533CF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  <p:pic>
        <p:nvPicPr>
          <p:cNvPr id="96" name="圖片 95">
            <a:extLst>
              <a:ext uri="{FF2B5EF4-FFF2-40B4-BE49-F238E27FC236}">
                <a16:creationId xmlns:a16="http://schemas.microsoft.com/office/drawing/2014/main" id="{21B712DC-1AFD-44AB-B4F5-45000ED24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BD3E07F1-2042-4644-9A57-C5B9D88F276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13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07A268-8D36-4F4D-8C8D-76CF0B93B83B}"/>
              </a:ext>
            </a:extLst>
          </p:cNvPr>
          <p:cNvSpPr/>
          <p:nvPr/>
        </p:nvSpPr>
        <p:spPr>
          <a:xfrm>
            <a:off x="3049914" y="1776787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413F838-CCEF-4A43-8DF4-84242F834455}"/>
              </a:ext>
            </a:extLst>
          </p:cNvPr>
          <p:cNvSpPr/>
          <p:nvPr/>
        </p:nvSpPr>
        <p:spPr>
          <a:xfrm>
            <a:off x="3040090" y="4125744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C767AE79-53C3-40B3-87D1-414735D22E60}"/>
              </a:ext>
            </a:extLst>
          </p:cNvPr>
          <p:cNvSpPr/>
          <p:nvPr/>
        </p:nvSpPr>
        <p:spPr>
          <a:xfrm>
            <a:off x="7995496" y="1765431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4EE73BD9-5E9B-4304-B9F7-5801792A02E1}"/>
              </a:ext>
            </a:extLst>
          </p:cNvPr>
          <p:cNvSpPr/>
          <p:nvPr/>
        </p:nvSpPr>
        <p:spPr>
          <a:xfrm>
            <a:off x="8043906" y="4128886"/>
            <a:ext cx="152418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</a:t>
            </a:r>
            <a:r>
              <a:rPr lang="zh-TW" altLang="zh-TW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店</a:t>
            </a:r>
            <a:endParaRPr lang="zh-TW" altLang="en-U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27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25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5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7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00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1" dur="200" fill="hold"/>
                                        <p:tgtEl>
                                          <p:spTgt spid="5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950"/>
                            </p:stCondLst>
                            <p:childTnLst>
                              <p:par>
                                <p:cTn id="1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450"/>
                            </p:stCondLst>
                            <p:childTnLst>
                              <p:par>
                                <p:cTn id="1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950"/>
                            </p:stCondLst>
                            <p:childTnLst>
                              <p:par>
                                <p:cTn id="1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4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9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74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9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07" grpId="0"/>
      <p:bldP spid="108" grpId="0"/>
      <p:bldP spid="8" grpId="0"/>
      <p:bldP spid="110" grpId="0"/>
      <p:bldP spid="111" grpId="0"/>
      <p:bldP spid="1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1272284" y="1462043"/>
            <a:ext cx="1567674" cy="2692090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242007" y="1450497"/>
            <a:ext cx="1567673" cy="2692090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10150392" y="1450497"/>
            <a:ext cx="1348198" cy="2692090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7332428" y="1450497"/>
            <a:ext cx="1569415" cy="2692090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150392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272284" y="1691968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242007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207" name="组合 206"/>
          <p:cNvGrpSpPr/>
          <p:nvPr/>
        </p:nvGrpSpPr>
        <p:grpSpPr>
          <a:xfrm>
            <a:off x="4874355" y="3431413"/>
            <a:ext cx="515590" cy="606167"/>
            <a:chOff x="8418513" y="4619626"/>
            <a:chExt cx="469900" cy="552450"/>
          </a:xfrm>
        </p:grpSpPr>
        <p:sp>
          <p:nvSpPr>
            <p:cNvPr id="172" name="Freeform 152"/>
            <p:cNvSpPr>
              <a:spLocks noEditPoints="1"/>
            </p:cNvSpPr>
            <p:nvPr/>
          </p:nvSpPr>
          <p:spPr bwMode="auto">
            <a:xfrm>
              <a:off x="8520113" y="4921251"/>
              <a:ext cx="52388" cy="85725"/>
            </a:xfrm>
            <a:custGeom>
              <a:avLst/>
              <a:gdLst>
                <a:gd name="T0" fmla="*/ 15 w 33"/>
                <a:gd name="T1" fmla="*/ 5 h 54"/>
                <a:gd name="T2" fmla="*/ 12 w 33"/>
                <a:gd name="T3" fmla="*/ 6 h 54"/>
                <a:gd name="T4" fmla="*/ 8 w 33"/>
                <a:gd name="T5" fmla="*/ 8 h 54"/>
                <a:gd name="T6" fmla="*/ 6 w 33"/>
                <a:gd name="T7" fmla="*/ 12 h 54"/>
                <a:gd name="T8" fmla="*/ 5 w 33"/>
                <a:gd name="T9" fmla="*/ 16 h 54"/>
                <a:gd name="T10" fmla="*/ 5 w 33"/>
                <a:gd name="T11" fmla="*/ 48 h 54"/>
                <a:gd name="T12" fmla="*/ 28 w 33"/>
                <a:gd name="T13" fmla="*/ 48 h 54"/>
                <a:gd name="T14" fmla="*/ 28 w 33"/>
                <a:gd name="T15" fmla="*/ 16 h 54"/>
                <a:gd name="T16" fmla="*/ 27 w 33"/>
                <a:gd name="T17" fmla="*/ 12 h 54"/>
                <a:gd name="T18" fmla="*/ 25 w 33"/>
                <a:gd name="T19" fmla="*/ 8 h 54"/>
                <a:gd name="T20" fmla="*/ 21 w 33"/>
                <a:gd name="T21" fmla="*/ 6 h 54"/>
                <a:gd name="T22" fmla="*/ 17 w 33"/>
                <a:gd name="T23" fmla="*/ 5 h 54"/>
                <a:gd name="T24" fmla="*/ 15 w 33"/>
                <a:gd name="T25" fmla="*/ 5 h 54"/>
                <a:gd name="T26" fmla="*/ 15 w 33"/>
                <a:gd name="T27" fmla="*/ 0 h 54"/>
                <a:gd name="T28" fmla="*/ 17 w 33"/>
                <a:gd name="T29" fmla="*/ 0 h 54"/>
                <a:gd name="T30" fmla="*/ 22 w 33"/>
                <a:gd name="T31" fmla="*/ 0 h 54"/>
                <a:gd name="T32" fmla="*/ 27 w 33"/>
                <a:gd name="T33" fmla="*/ 2 h 54"/>
                <a:gd name="T34" fmla="*/ 30 w 33"/>
                <a:gd name="T35" fmla="*/ 6 h 54"/>
                <a:gd name="T36" fmla="*/ 32 w 33"/>
                <a:gd name="T37" fmla="*/ 11 h 54"/>
                <a:gd name="T38" fmla="*/ 33 w 33"/>
                <a:gd name="T39" fmla="*/ 16 h 54"/>
                <a:gd name="T40" fmla="*/ 33 w 33"/>
                <a:gd name="T41" fmla="*/ 54 h 54"/>
                <a:gd name="T42" fmla="*/ 0 w 33"/>
                <a:gd name="T43" fmla="*/ 54 h 54"/>
                <a:gd name="T44" fmla="*/ 0 w 33"/>
                <a:gd name="T45" fmla="*/ 16 h 54"/>
                <a:gd name="T46" fmla="*/ 0 w 33"/>
                <a:gd name="T47" fmla="*/ 11 h 54"/>
                <a:gd name="T48" fmla="*/ 2 w 33"/>
                <a:gd name="T49" fmla="*/ 6 h 54"/>
                <a:gd name="T50" fmla="*/ 6 w 33"/>
                <a:gd name="T51" fmla="*/ 2 h 54"/>
                <a:gd name="T52" fmla="*/ 11 w 33"/>
                <a:gd name="T53" fmla="*/ 0 h 54"/>
                <a:gd name="T54" fmla="*/ 15 w 33"/>
                <a:gd name="T5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54">
                  <a:moveTo>
                    <a:pt x="15" y="5"/>
                  </a:moveTo>
                  <a:lnTo>
                    <a:pt x="12" y="6"/>
                  </a:lnTo>
                  <a:lnTo>
                    <a:pt x="8" y="8"/>
                  </a:lnTo>
                  <a:lnTo>
                    <a:pt x="6" y="12"/>
                  </a:lnTo>
                  <a:lnTo>
                    <a:pt x="5" y="16"/>
                  </a:lnTo>
                  <a:lnTo>
                    <a:pt x="5" y="48"/>
                  </a:lnTo>
                  <a:lnTo>
                    <a:pt x="28" y="48"/>
                  </a:lnTo>
                  <a:lnTo>
                    <a:pt x="28" y="16"/>
                  </a:lnTo>
                  <a:lnTo>
                    <a:pt x="27" y="12"/>
                  </a:lnTo>
                  <a:lnTo>
                    <a:pt x="25" y="8"/>
                  </a:lnTo>
                  <a:lnTo>
                    <a:pt x="21" y="6"/>
                  </a:lnTo>
                  <a:lnTo>
                    <a:pt x="17" y="5"/>
                  </a:lnTo>
                  <a:lnTo>
                    <a:pt x="15" y="5"/>
                  </a:lnTo>
                  <a:close/>
                  <a:moveTo>
                    <a:pt x="15" y="0"/>
                  </a:moveTo>
                  <a:lnTo>
                    <a:pt x="17" y="0"/>
                  </a:lnTo>
                  <a:lnTo>
                    <a:pt x="22" y="0"/>
                  </a:lnTo>
                  <a:lnTo>
                    <a:pt x="27" y="2"/>
                  </a:lnTo>
                  <a:lnTo>
                    <a:pt x="30" y="6"/>
                  </a:lnTo>
                  <a:lnTo>
                    <a:pt x="32" y="11"/>
                  </a:lnTo>
                  <a:lnTo>
                    <a:pt x="33" y="16"/>
                  </a:lnTo>
                  <a:lnTo>
                    <a:pt x="33" y="54"/>
                  </a:lnTo>
                  <a:lnTo>
                    <a:pt x="0" y="54"/>
                  </a:lnTo>
                  <a:lnTo>
                    <a:pt x="0" y="16"/>
                  </a:lnTo>
                  <a:lnTo>
                    <a:pt x="0" y="11"/>
                  </a:lnTo>
                  <a:lnTo>
                    <a:pt x="2" y="6"/>
                  </a:lnTo>
                  <a:lnTo>
                    <a:pt x="6" y="2"/>
                  </a:lnTo>
                  <a:lnTo>
                    <a:pt x="11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3" name="Freeform 153"/>
            <p:cNvSpPr>
              <a:spLocks noEditPoints="1"/>
            </p:cNvSpPr>
            <p:nvPr/>
          </p:nvSpPr>
          <p:spPr bwMode="auto">
            <a:xfrm>
              <a:off x="8589963" y="4883151"/>
              <a:ext cx="55563" cy="123825"/>
            </a:xfrm>
            <a:custGeom>
              <a:avLst/>
              <a:gdLst>
                <a:gd name="T0" fmla="*/ 16 w 35"/>
                <a:gd name="T1" fmla="*/ 6 h 78"/>
                <a:gd name="T2" fmla="*/ 12 w 35"/>
                <a:gd name="T3" fmla="*/ 7 h 78"/>
                <a:gd name="T4" fmla="*/ 9 w 35"/>
                <a:gd name="T5" fmla="*/ 10 h 78"/>
                <a:gd name="T6" fmla="*/ 7 w 35"/>
                <a:gd name="T7" fmla="*/ 13 h 78"/>
                <a:gd name="T8" fmla="*/ 7 w 35"/>
                <a:gd name="T9" fmla="*/ 16 h 78"/>
                <a:gd name="T10" fmla="*/ 7 w 35"/>
                <a:gd name="T11" fmla="*/ 72 h 78"/>
                <a:gd name="T12" fmla="*/ 28 w 35"/>
                <a:gd name="T13" fmla="*/ 72 h 78"/>
                <a:gd name="T14" fmla="*/ 28 w 35"/>
                <a:gd name="T15" fmla="*/ 16 h 78"/>
                <a:gd name="T16" fmla="*/ 27 w 35"/>
                <a:gd name="T17" fmla="*/ 13 h 78"/>
                <a:gd name="T18" fmla="*/ 25 w 35"/>
                <a:gd name="T19" fmla="*/ 10 h 78"/>
                <a:gd name="T20" fmla="*/ 22 w 35"/>
                <a:gd name="T21" fmla="*/ 7 h 78"/>
                <a:gd name="T22" fmla="*/ 19 w 35"/>
                <a:gd name="T23" fmla="*/ 6 h 78"/>
                <a:gd name="T24" fmla="*/ 16 w 35"/>
                <a:gd name="T25" fmla="*/ 6 h 78"/>
                <a:gd name="T26" fmla="*/ 16 w 35"/>
                <a:gd name="T27" fmla="*/ 0 h 78"/>
                <a:gd name="T28" fmla="*/ 19 w 35"/>
                <a:gd name="T29" fmla="*/ 0 h 78"/>
                <a:gd name="T30" fmla="*/ 23 w 35"/>
                <a:gd name="T31" fmla="*/ 1 h 78"/>
                <a:gd name="T32" fmla="*/ 28 w 35"/>
                <a:gd name="T33" fmla="*/ 3 h 78"/>
                <a:gd name="T34" fmla="*/ 32 w 35"/>
                <a:gd name="T35" fmla="*/ 7 h 78"/>
                <a:gd name="T36" fmla="*/ 34 w 35"/>
                <a:gd name="T37" fmla="*/ 12 h 78"/>
                <a:gd name="T38" fmla="*/ 35 w 35"/>
                <a:gd name="T39" fmla="*/ 16 h 78"/>
                <a:gd name="T40" fmla="*/ 35 w 35"/>
                <a:gd name="T41" fmla="*/ 78 h 78"/>
                <a:gd name="T42" fmla="*/ 0 w 35"/>
                <a:gd name="T43" fmla="*/ 78 h 78"/>
                <a:gd name="T44" fmla="*/ 0 w 35"/>
                <a:gd name="T45" fmla="*/ 16 h 78"/>
                <a:gd name="T46" fmla="*/ 1 w 35"/>
                <a:gd name="T47" fmla="*/ 12 h 78"/>
                <a:gd name="T48" fmla="*/ 3 w 35"/>
                <a:gd name="T49" fmla="*/ 7 h 78"/>
                <a:gd name="T50" fmla="*/ 7 w 35"/>
                <a:gd name="T51" fmla="*/ 3 h 78"/>
                <a:gd name="T52" fmla="*/ 11 w 35"/>
                <a:gd name="T53" fmla="*/ 1 h 78"/>
                <a:gd name="T54" fmla="*/ 16 w 35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78">
                  <a:moveTo>
                    <a:pt x="16" y="6"/>
                  </a:moveTo>
                  <a:lnTo>
                    <a:pt x="12" y="7"/>
                  </a:lnTo>
                  <a:lnTo>
                    <a:pt x="9" y="10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7" y="72"/>
                  </a:lnTo>
                  <a:lnTo>
                    <a:pt x="28" y="72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6" y="6"/>
                  </a:lnTo>
                  <a:close/>
                  <a:moveTo>
                    <a:pt x="16" y="0"/>
                  </a:moveTo>
                  <a:lnTo>
                    <a:pt x="19" y="0"/>
                  </a:lnTo>
                  <a:lnTo>
                    <a:pt x="23" y="1"/>
                  </a:lnTo>
                  <a:lnTo>
                    <a:pt x="28" y="3"/>
                  </a:lnTo>
                  <a:lnTo>
                    <a:pt x="32" y="7"/>
                  </a:lnTo>
                  <a:lnTo>
                    <a:pt x="34" y="12"/>
                  </a:lnTo>
                  <a:lnTo>
                    <a:pt x="35" y="16"/>
                  </a:lnTo>
                  <a:lnTo>
                    <a:pt x="35" y="78"/>
                  </a:lnTo>
                  <a:lnTo>
                    <a:pt x="0" y="78"/>
                  </a:lnTo>
                  <a:lnTo>
                    <a:pt x="0" y="16"/>
                  </a:lnTo>
                  <a:lnTo>
                    <a:pt x="1" y="12"/>
                  </a:lnTo>
                  <a:lnTo>
                    <a:pt x="3" y="7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4" name="Freeform 154"/>
            <p:cNvSpPr>
              <a:spLocks noEditPoints="1"/>
            </p:cNvSpPr>
            <p:nvPr/>
          </p:nvSpPr>
          <p:spPr bwMode="auto">
            <a:xfrm>
              <a:off x="8662988" y="4846638"/>
              <a:ext cx="52388" cy="160338"/>
            </a:xfrm>
            <a:custGeom>
              <a:avLst/>
              <a:gdLst>
                <a:gd name="T0" fmla="*/ 16 w 33"/>
                <a:gd name="T1" fmla="*/ 7 h 101"/>
                <a:gd name="T2" fmla="*/ 12 w 33"/>
                <a:gd name="T3" fmla="*/ 8 h 101"/>
                <a:gd name="T4" fmla="*/ 8 w 33"/>
                <a:gd name="T5" fmla="*/ 10 h 101"/>
                <a:gd name="T6" fmla="*/ 6 w 33"/>
                <a:gd name="T7" fmla="*/ 13 h 101"/>
                <a:gd name="T8" fmla="*/ 5 w 33"/>
                <a:gd name="T9" fmla="*/ 16 h 101"/>
                <a:gd name="T10" fmla="*/ 5 w 33"/>
                <a:gd name="T11" fmla="*/ 95 h 101"/>
                <a:gd name="T12" fmla="*/ 28 w 33"/>
                <a:gd name="T13" fmla="*/ 95 h 101"/>
                <a:gd name="T14" fmla="*/ 28 w 33"/>
                <a:gd name="T15" fmla="*/ 16 h 101"/>
                <a:gd name="T16" fmla="*/ 27 w 33"/>
                <a:gd name="T17" fmla="*/ 13 h 101"/>
                <a:gd name="T18" fmla="*/ 25 w 33"/>
                <a:gd name="T19" fmla="*/ 10 h 101"/>
                <a:gd name="T20" fmla="*/ 21 w 33"/>
                <a:gd name="T21" fmla="*/ 8 h 101"/>
                <a:gd name="T22" fmla="*/ 17 w 33"/>
                <a:gd name="T23" fmla="*/ 7 h 101"/>
                <a:gd name="T24" fmla="*/ 16 w 33"/>
                <a:gd name="T25" fmla="*/ 7 h 101"/>
                <a:gd name="T26" fmla="*/ 16 w 33"/>
                <a:gd name="T27" fmla="*/ 0 h 101"/>
                <a:gd name="T28" fmla="*/ 17 w 33"/>
                <a:gd name="T29" fmla="*/ 0 h 101"/>
                <a:gd name="T30" fmla="*/ 23 w 33"/>
                <a:gd name="T31" fmla="*/ 1 h 101"/>
                <a:gd name="T32" fmla="*/ 27 w 33"/>
                <a:gd name="T33" fmla="*/ 3 h 101"/>
                <a:gd name="T34" fmla="*/ 30 w 33"/>
                <a:gd name="T35" fmla="*/ 8 h 101"/>
                <a:gd name="T36" fmla="*/ 32 w 33"/>
                <a:gd name="T37" fmla="*/ 12 h 101"/>
                <a:gd name="T38" fmla="*/ 33 w 33"/>
                <a:gd name="T39" fmla="*/ 16 h 101"/>
                <a:gd name="T40" fmla="*/ 33 w 33"/>
                <a:gd name="T41" fmla="*/ 101 h 101"/>
                <a:gd name="T42" fmla="*/ 0 w 33"/>
                <a:gd name="T43" fmla="*/ 101 h 101"/>
                <a:gd name="T44" fmla="*/ 0 w 33"/>
                <a:gd name="T45" fmla="*/ 16 h 101"/>
                <a:gd name="T46" fmla="*/ 0 w 33"/>
                <a:gd name="T47" fmla="*/ 12 h 101"/>
                <a:gd name="T48" fmla="*/ 2 w 33"/>
                <a:gd name="T49" fmla="*/ 8 h 101"/>
                <a:gd name="T50" fmla="*/ 6 w 33"/>
                <a:gd name="T51" fmla="*/ 3 h 101"/>
                <a:gd name="T52" fmla="*/ 11 w 33"/>
                <a:gd name="T53" fmla="*/ 1 h 101"/>
                <a:gd name="T54" fmla="*/ 16 w 33"/>
                <a:gd name="T5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101">
                  <a:moveTo>
                    <a:pt x="16" y="7"/>
                  </a:moveTo>
                  <a:lnTo>
                    <a:pt x="12" y="8"/>
                  </a:lnTo>
                  <a:lnTo>
                    <a:pt x="8" y="10"/>
                  </a:lnTo>
                  <a:lnTo>
                    <a:pt x="6" y="13"/>
                  </a:lnTo>
                  <a:lnTo>
                    <a:pt x="5" y="16"/>
                  </a:lnTo>
                  <a:lnTo>
                    <a:pt x="5" y="95"/>
                  </a:lnTo>
                  <a:lnTo>
                    <a:pt x="28" y="95"/>
                  </a:lnTo>
                  <a:lnTo>
                    <a:pt x="28" y="16"/>
                  </a:lnTo>
                  <a:lnTo>
                    <a:pt x="27" y="13"/>
                  </a:lnTo>
                  <a:lnTo>
                    <a:pt x="25" y="10"/>
                  </a:lnTo>
                  <a:lnTo>
                    <a:pt x="21" y="8"/>
                  </a:lnTo>
                  <a:lnTo>
                    <a:pt x="17" y="7"/>
                  </a:lnTo>
                  <a:lnTo>
                    <a:pt x="16" y="7"/>
                  </a:lnTo>
                  <a:close/>
                  <a:moveTo>
                    <a:pt x="16" y="0"/>
                  </a:moveTo>
                  <a:lnTo>
                    <a:pt x="17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30" y="8"/>
                  </a:lnTo>
                  <a:lnTo>
                    <a:pt x="32" y="12"/>
                  </a:lnTo>
                  <a:lnTo>
                    <a:pt x="33" y="16"/>
                  </a:lnTo>
                  <a:lnTo>
                    <a:pt x="33" y="101"/>
                  </a:lnTo>
                  <a:lnTo>
                    <a:pt x="0" y="101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3"/>
                  </a:lnTo>
                  <a:lnTo>
                    <a:pt x="1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5" name="Freeform 155"/>
            <p:cNvSpPr>
              <a:spLocks noEditPoints="1"/>
            </p:cNvSpPr>
            <p:nvPr/>
          </p:nvSpPr>
          <p:spPr bwMode="auto">
            <a:xfrm>
              <a:off x="8732838" y="4810126"/>
              <a:ext cx="55563" cy="196850"/>
            </a:xfrm>
            <a:custGeom>
              <a:avLst/>
              <a:gdLst>
                <a:gd name="T0" fmla="*/ 17 w 35"/>
                <a:gd name="T1" fmla="*/ 6 h 124"/>
                <a:gd name="T2" fmla="*/ 12 w 35"/>
                <a:gd name="T3" fmla="*/ 7 h 124"/>
                <a:gd name="T4" fmla="*/ 9 w 35"/>
                <a:gd name="T5" fmla="*/ 9 h 124"/>
                <a:gd name="T6" fmla="*/ 7 w 35"/>
                <a:gd name="T7" fmla="*/ 12 h 124"/>
                <a:gd name="T8" fmla="*/ 7 w 35"/>
                <a:gd name="T9" fmla="*/ 17 h 124"/>
                <a:gd name="T10" fmla="*/ 7 w 35"/>
                <a:gd name="T11" fmla="*/ 118 h 124"/>
                <a:gd name="T12" fmla="*/ 28 w 35"/>
                <a:gd name="T13" fmla="*/ 118 h 124"/>
                <a:gd name="T14" fmla="*/ 28 w 35"/>
                <a:gd name="T15" fmla="*/ 17 h 124"/>
                <a:gd name="T16" fmla="*/ 27 w 35"/>
                <a:gd name="T17" fmla="*/ 12 h 124"/>
                <a:gd name="T18" fmla="*/ 25 w 35"/>
                <a:gd name="T19" fmla="*/ 9 h 124"/>
                <a:gd name="T20" fmla="*/ 22 w 35"/>
                <a:gd name="T21" fmla="*/ 7 h 124"/>
                <a:gd name="T22" fmla="*/ 19 w 35"/>
                <a:gd name="T23" fmla="*/ 6 h 124"/>
                <a:gd name="T24" fmla="*/ 17 w 35"/>
                <a:gd name="T25" fmla="*/ 6 h 124"/>
                <a:gd name="T26" fmla="*/ 17 w 35"/>
                <a:gd name="T27" fmla="*/ 0 h 124"/>
                <a:gd name="T28" fmla="*/ 19 w 35"/>
                <a:gd name="T29" fmla="*/ 0 h 124"/>
                <a:gd name="T30" fmla="*/ 24 w 35"/>
                <a:gd name="T31" fmla="*/ 0 h 124"/>
                <a:gd name="T32" fmla="*/ 28 w 35"/>
                <a:gd name="T33" fmla="*/ 2 h 124"/>
                <a:gd name="T34" fmla="*/ 32 w 35"/>
                <a:gd name="T35" fmla="*/ 7 h 124"/>
                <a:gd name="T36" fmla="*/ 34 w 35"/>
                <a:gd name="T37" fmla="*/ 11 h 124"/>
                <a:gd name="T38" fmla="*/ 35 w 35"/>
                <a:gd name="T39" fmla="*/ 17 h 124"/>
                <a:gd name="T40" fmla="*/ 35 w 35"/>
                <a:gd name="T41" fmla="*/ 124 h 124"/>
                <a:gd name="T42" fmla="*/ 0 w 35"/>
                <a:gd name="T43" fmla="*/ 124 h 124"/>
                <a:gd name="T44" fmla="*/ 0 w 35"/>
                <a:gd name="T45" fmla="*/ 17 h 124"/>
                <a:gd name="T46" fmla="*/ 1 w 35"/>
                <a:gd name="T47" fmla="*/ 11 h 124"/>
                <a:gd name="T48" fmla="*/ 4 w 35"/>
                <a:gd name="T49" fmla="*/ 7 h 124"/>
                <a:gd name="T50" fmla="*/ 7 w 35"/>
                <a:gd name="T51" fmla="*/ 2 h 124"/>
                <a:gd name="T52" fmla="*/ 11 w 35"/>
                <a:gd name="T53" fmla="*/ 0 h 124"/>
                <a:gd name="T54" fmla="*/ 17 w 35"/>
                <a:gd name="T5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124">
                  <a:moveTo>
                    <a:pt x="17" y="6"/>
                  </a:moveTo>
                  <a:lnTo>
                    <a:pt x="12" y="7"/>
                  </a:lnTo>
                  <a:lnTo>
                    <a:pt x="9" y="9"/>
                  </a:lnTo>
                  <a:lnTo>
                    <a:pt x="7" y="12"/>
                  </a:lnTo>
                  <a:lnTo>
                    <a:pt x="7" y="17"/>
                  </a:lnTo>
                  <a:lnTo>
                    <a:pt x="7" y="118"/>
                  </a:lnTo>
                  <a:lnTo>
                    <a:pt x="28" y="118"/>
                  </a:lnTo>
                  <a:lnTo>
                    <a:pt x="28" y="17"/>
                  </a:lnTo>
                  <a:lnTo>
                    <a:pt x="27" y="12"/>
                  </a:lnTo>
                  <a:lnTo>
                    <a:pt x="25" y="9"/>
                  </a:lnTo>
                  <a:lnTo>
                    <a:pt x="22" y="7"/>
                  </a:lnTo>
                  <a:lnTo>
                    <a:pt x="19" y="6"/>
                  </a:lnTo>
                  <a:lnTo>
                    <a:pt x="17" y="6"/>
                  </a:lnTo>
                  <a:close/>
                  <a:moveTo>
                    <a:pt x="17" y="0"/>
                  </a:moveTo>
                  <a:lnTo>
                    <a:pt x="19" y="0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7"/>
                  </a:lnTo>
                  <a:lnTo>
                    <a:pt x="34" y="11"/>
                  </a:lnTo>
                  <a:lnTo>
                    <a:pt x="35" y="17"/>
                  </a:lnTo>
                  <a:lnTo>
                    <a:pt x="35" y="124"/>
                  </a:lnTo>
                  <a:lnTo>
                    <a:pt x="0" y="124"/>
                  </a:lnTo>
                  <a:lnTo>
                    <a:pt x="0" y="17"/>
                  </a:lnTo>
                  <a:lnTo>
                    <a:pt x="1" y="11"/>
                  </a:lnTo>
                  <a:lnTo>
                    <a:pt x="4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76" name="Freeform 156"/>
            <p:cNvSpPr>
              <a:spLocks noEditPoints="1"/>
            </p:cNvSpPr>
            <p:nvPr/>
          </p:nvSpPr>
          <p:spPr bwMode="auto">
            <a:xfrm>
              <a:off x="8418513" y="4619626"/>
              <a:ext cx="469900" cy="552450"/>
            </a:xfrm>
            <a:custGeom>
              <a:avLst/>
              <a:gdLst>
                <a:gd name="T0" fmla="*/ 82 w 296"/>
                <a:gd name="T1" fmla="*/ 330 h 348"/>
                <a:gd name="T2" fmla="*/ 80 w 296"/>
                <a:gd name="T3" fmla="*/ 335 h 348"/>
                <a:gd name="T4" fmla="*/ 84 w 296"/>
                <a:gd name="T5" fmla="*/ 342 h 348"/>
                <a:gd name="T6" fmla="*/ 211 w 296"/>
                <a:gd name="T7" fmla="*/ 342 h 348"/>
                <a:gd name="T8" fmla="*/ 216 w 296"/>
                <a:gd name="T9" fmla="*/ 335 h 348"/>
                <a:gd name="T10" fmla="*/ 213 w 296"/>
                <a:gd name="T11" fmla="*/ 330 h 348"/>
                <a:gd name="T12" fmla="*/ 86 w 296"/>
                <a:gd name="T13" fmla="*/ 328 h 348"/>
                <a:gd name="T14" fmla="*/ 183 w 296"/>
                <a:gd name="T15" fmla="*/ 321 h 348"/>
                <a:gd name="T16" fmla="*/ 29 w 296"/>
                <a:gd name="T17" fmla="*/ 109 h 348"/>
                <a:gd name="T18" fmla="*/ 267 w 296"/>
                <a:gd name="T19" fmla="*/ 109 h 348"/>
                <a:gd name="T20" fmla="*/ 137 w 296"/>
                <a:gd name="T21" fmla="*/ 143 h 348"/>
                <a:gd name="T22" fmla="*/ 88 w 296"/>
                <a:gd name="T23" fmla="*/ 121 h 348"/>
                <a:gd name="T24" fmla="*/ 39 w 296"/>
                <a:gd name="T25" fmla="*/ 109 h 348"/>
                <a:gd name="T26" fmla="*/ 10 w 296"/>
                <a:gd name="T27" fmla="*/ 92 h 348"/>
                <a:gd name="T28" fmla="*/ 6 w 296"/>
                <a:gd name="T29" fmla="*/ 99 h 348"/>
                <a:gd name="T30" fmla="*/ 7 w 296"/>
                <a:gd name="T31" fmla="*/ 271 h 348"/>
                <a:gd name="T32" fmla="*/ 283 w 296"/>
                <a:gd name="T33" fmla="*/ 273 h 348"/>
                <a:gd name="T34" fmla="*/ 289 w 296"/>
                <a:gd name="T35" fmla="*/ 269 h 348"/>
                <a:gd name="T36" fmla="*/ 289 w 296"/>
                <a:gd name="T37" fmla="*/ 95 h 348"/>
                <a:gd name="T38" fmla="*/ 283 w 296"/>
                <a:gd name="T39" fmla="*/ 91 h 348"/>
                <a:gd name="T40" fmla="*/ 147 w 296"/>
                <a:gd name="T41" fmla="*/ 104 h 348"/>
                <a:gd name="T42" fmla="*/ 23 w 296"/>
                <a:gd name="T43" fmla="*/ 261 h 348"/>
                <a:gd name="T44" fmla="*/ 22 w 296"/>
                <a:gd name="T45" fmla="*/ 97 h 348"/>
                <a:gd name="T46" fmla="*/ 88 w 296"/>
                <a:gd name="T47" fmla="*/ 5 h 348"/>
                <a:gd name="T48" fmla="*/ 33 w 296"/>
                <a:gd name="T49" fmla="*/ 21 h 348"/>
                <a:gd name="T50" fmla="*/ 10 w 296"/>
                <a:gd name="T51" fmla="*/ 60 h 348"/>
                <a:gd name="T52" fmla="*/ 33 w 296"/>
                <a:gd name="T53" fmla="*/ 99 h 348"/>
                <a:gd name="T54" fmla="*/ 88 w 296"/>
                <a:gd name="T55" fmla="*/ 115 h 348"/>
                <a:gd name="T56" fmla="*/ 105 w 296"/>
                <a:gd name="T57" fmla="*/ 114 h 348"/>
                <a:gd name="T58" fmla="*/ 129 w 296"/>
                <a:gd name="T59" fmla="*/ 107 h 348"/>
                <a:gd name="T60" fmla="*/ 164 w 296"/>
                <a:gd name="T61" fmla="*/ 75 h 348"/>
                <a:gd name="T62" fmla="*/ 155 w 296"/>
                <a:gd name="T63" fmla="*/ 32 h 348"/>
                <a:gd name="T64" fmla="*/ 108 w 296"/>
                <a:gd name="T65" fmla="*/ 7 h 348"/>
                <a:gd name="T66" fmla="*/ 110 w 296"/>
                <a:gd name="T67" fmla="*/ 2 h 348"/>
                <a:gd name="T68" fmla="*/ 160 w 296"/>
                <a:gd name="T69" fmla="*/ 29 h 348"/>
                <a:gd name="T70" fmla="*/ 170 w 296"/>
                <a:gd name="T71" fmla="*/ 74 h 348"/>
                <a:gd name="T72" fmla="*/ 287 w 296"/>
                <a:gd name="T73" fmla="*/ 85 h 348"/>
                <a:gd name="T74" fmla="*/ 295 w 296"/>
                <a:gd name="T75" fmla="*/ 94 h 348"/>
                <a:gd name="T76" fmla="*/ 295 w 296"/>
                <a:gd name="T77" fmla="*/ 270 h 348"/>
                <a:gd name="T78" fmla="*/ 287 w 296"/>
                <a:gd name="T79" fmla="*/ 279 h 348"/>
                <a:gd name="T80" fmla="*/ 190 w 296"/>
                <a:gd name="T81" fmla="*/ 321 h 348"/>
                <a:gd name="T82" fmla="*/ 217 w 296"/>
                <a:gd name="T83" fmla="*/ 323 h 348"/>
                <a:gd name="T84" fmla="*/ 222 w 296"/>
                <a:gd name="T85" fmla="*/ 334 h 348"/>
                <a:gd name="T86" fmla="*/ 219 w 296"/>
                <a:gd name="T87" fmla="*/ 343 h 348"/>
                <a:gd name="T88" fmla="*/ 209 w 296"/>
                <a:gd name="T89" fmla="*/ 348 h 348"/>
                <a:gd name="T90" fmla="*/ 79 w 296"/>
                <a:gd name="T91" fmla="*/ 346 h 348"/>
                <a:gd name="T92" fmla="*/ 73 w 296"/>
                <a:gd name="T93" fmla="*/ 335 h 348"/>
                <a:gd name="T94" fmla="*/ 77 w 296"/>
                <a:gd name="T95" fmla="*/ 327 h 348"/>
                <a:gd name="T96" fmla="*/ 86 w 296"/>
                <a:gd name="T97" fmla="*/ 321 h 348"/>
                <a:gd name="T98" fmla="*/ 13 w 296"/>
                <a:gd name="T99" fmla="*/ 279 h 348"/>
                <a:gd name="T100" fmla="*/ 2 w 296"/>
                <a:gd name="T101" fmla="*/ 274 h 348"/>
                <a:gd name="T102" fmla="*/ 0 w 296"/>
                <a:gd name="T103" fmla="*/ 99 h 348"/>
                <a:gd name="T104" fmla="*/ 5 w 296"/>
                <a:gd name="T105" fmla="*/ 88 h 348"/>
                <a:gd name="T106" fmla="*/ 6 w 296"/>
                <a:gd name="T107" fmla="*/ 74 h 348"/>
                <a:gd name="T108" fmla="*/ 16 w 296"/>
                <a:gd name="T109" fmla="*/ 29 h 348"/>
                <a:gd name="T110" fmla="*/ 66 w 296"/>
                <a:gd name="T111" fmla="*/ 2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6" h="348">
                  <a:moveTo>
                    <a:pt x="86" y="328"/>
                  </a:moveTo>
                  <a:lnTo>
                    <a:pt x="84" y="328"/>
                  </a:lnTo>
                  <a:lnTo>
                    <a:pt x="82" y="330"/>
                  </a:lnTo>
                  <a:lnTo>
                    <a:pt x="80" y="332"/>
                  </a:lnTo>
                  <a:lnTo>
                    <a:pt x="80" y="334"/>
                  </a:lnTo>
                  <a:lnTo>
                    <a:pt x="80" y="335"/>
                  </a:lnTo>
                  <a:lnTo>
                    <a:pt x="80" y="339"/>
                  </a:lnTo>
                  <a:lnTo>
                    <a:pt x="82" y="341"/>
                  </a:lnTo>
                  <a:lnTo>
                    <a:pt x="84" y="342"/>
                  </a:lnTo>
                  <a:lnTo>
                    <a:pt x="86" y="343"/>
                  </a:lnTo>
                  <a:lnTo>
                    <a:pt x="209" y="343"/>
                  </a:lnTo>
                  <a:lnTo>
                    <a:pt x="211" y="342"/>
                  </a:lnTo>
                  <a:lnTo>
                    <a:pt x="213" y="341"/>
                  </a:lnTo>
                  <a:lnTo>
                    <a:pt x="216" y="339"/>
                  </a:lnTo>
                  <a:lnTo>
                    <a:pt x="216" y="335"/>
                  </a:lnTo>
                  <a:lnTo>
                    <a:pt x="216" y="334"/>
                  </a:lnTo>
                  <a:lnTo>
                    <a:pt x="216" y="332"/>
                  </a:lnTo>
                  <a:lnTo>
                    <a:pt x="213" y="330"/>
                  </a:lnTo>
                  <a:lnTo>
                    <a:pt x="211" y="328"/>
                  </a:lnTo>
                  <a:lnTo>
                    <a:pt x="209" y="328"/>
                  </a:lnTo>
                  <a:lnTo>
                    <a:pt x="86" y="328"/>
                  </a:lnTo>
                  <a:close/>
                  <a:moveTo>
                    <a:pt x="113" y="279"/>
                  </a:moveTo>
                  <a:lnTo>
                    <a:pt x="113" y="321"/>
                  </a:lnTo>
                  <a:lnTo>
                    <a:pt x="183" y="321"/>
                  </a:lnTo>
                  <a:lnTo>
                    <a:pt x="183" y="279"/>
                  </a:lnTo>
                  <a:lnTo>
                    <a:pt x="113" y="279"/>
                  </a:lnTo>
                  <a:close/>
                  <a:moveTo>
                    <a:pt x="29" y="109"/>
                  </a:moveTo>
                  <a:lnTo>
                    <a:pt x="29" y="255"/>
                  </a:lnTo>
                  <a:lnTo>
                    <a:pt x="267" y="255"/>
                  </a:lnTo>
                  <a:lnTo>
                    <a:pt x="267" y="109"/>
                  </a:lnTo>
                  <a:lnTo>
                    <a:pt x="137" y="109"/>
                  </a:lnTo>
                  <a:lnTo>
                    <a:pt x="133" y="112"/>
                  </a:lnTo>
                  <a:lnTo>
                    <a:pt x="137" y="143"/>
                  </a:lnTo>
                  <a:lnTo>
                    <a:pt x="104" y="120"/>
                  </a:lnTo>
                  <a:lnTo>
                    <a:pt x="95" y="121"/>
                  </a:lnTo>
                  <a:lnTo>
                    <a:pt x="88" y="121"/>
                  </a:lnTo>
                  <a:lnTo>
                    <a:pt x="70" y="120"/>
                  </a:lnTo>
                  <a:lnTo>
                    <a:pt x="54" y="116"/>
                  </a:lnTo>
                  <a:lnTo>
                    <a:pt x="39" y="109"/>
                  </a:lnTo>
                  <a:lnTo>
                    <a:pt x="29" y="109"/>
                  </a:lnTo>
                  <a:close/>
                  <a:moveTo>
                    <a:pt x="13" y="91"/>
                  </a:moveTo>
                  <a:lnTo>
                    <a:pt x="10" y="92"/>
                  </a:lnTo>
                  <a:lnTo>
                    <a:pt x="7" y="93"/>
                  </a:lnTo>
                  <a:lnTo>
                    <a:pt x="6" y="95"/>
                  </a:lnTo>
                  <a:lnTo>
                    <a:pt x="6" y="99"/>
                  </a:lnTo>
                  <a:lnTo>
                    <a:pt x="6" y="266"/>
                  </a:lnTo>
                  <a:lnTo>
                    <a:pt x="6" y="269"/>
                  </a:lnTo>
                  <a:lnTo>
                    <a:pt x="7" y="271"/>
                  </a:lnTo>
                  <a:lnTo>
                    <a:pt x="10" y="272"/>
                  </a:lnTo>
                  <a:lnTo>
                    <a:pt x="13" y="273"/>
                  </a:lnTo>
                  <a:lnTo>
                    <a:pt x="283" y="273"/>
                  </a:lnTo>
                  <a:lnTo>
                    <a:pt x="285" y="272"/>
                  </a:lnTo>
                  <a:lnTo>
                    <a:pt x="287" y="271"/>
                  </a:lnTo>
                  <a:lnTo>
                    <a:pt x="289" y="269"/>
                  </a:lnTo>
                  <a:lnTo>
                    <a:pt x="289" y="266"/>
                  </a:lnTo>
                  <a:lnTo>
                    <a:pt x="289" y="99"/>
                  </a:lnTo>
                  <a:lnTo>
                    <a:pt x="289" y="95"/>
                  </a:lnTo>
                  <a:lnTo>
                    <a:pt x="287" y="93"/>
                  </a:lnTo>
                  <a:lnTo>
                    <a:pt x="285" y="92"/>
                  </a:lnTo>
                  <a:lnTo>
                    <a:pt x="283" y="91"/>
                  </a:lnTo>
                  <a:lnTo>
                    <a:pt x="160" y="91"/>
                  </a:lnTo>
                  <a:lnTo>
                    <a:pt x="154" y="97"/>
                  </a:lnTo>
                  <a:lnTo>
                    <a:pt x="147" y="104"/>
                  </a:lnTo>
                  <a:lnTo>
                    <a:pt x="272" y="104"/>
                  </a:lnTo>
                  <a:lnTo>
                    <a:pt x="272" y="261"/>
                  </a:lnTo>
                  <a:lnTo>
                    <a:pt x="23" y="261"/>
                  </a:lnTo>
                  <a:lnTo>
                    <a:pt x="23" y="104"/>
                  </a:lnTo>
                  <a:lnTo>
                    <a:pt x="29" y="104"/>
                  </a:lnTo>
                  <a:lnTo>
                    <a:pt x="22" y="97"/>
                  </a:lnTo>
                  <a:lnTo>
                    <a:pt x="16" y="91"/>
                  </a:lnTo>
                  <a:lnTo>
                    <a:pt x="13" y="91"/>
                  </a:lnTo>
                  <a:close/>
                  <a:moveTo>
                    <a:pt x="88" y="5"/>
                  </a:moveTo>
                  <a:lnTo>
                    <a:pt x="67" y="7"/>
                  </a:lnTo>
                  <a:lnTo>
                    <a:pt x="48" y="13"/>
                  </a:lnTo>
                  <a:lnTo>
                    <a:pt x="33" y="21"/>
                  </a:lnTo>
                  <a:lnTo>
                    <a:pt x="21" y="32"/>
                  </a:lnTo>
                  <a:lnTo>
                    <a:pt x="13" y="45"/>
                  </a:lnTo>
                  <a:lnTo>
                    <a:pt x="10" y="60"/>
                  </a:lnTo>
                  <a:lnTo>
                    <a:pt x="13" y="75"/>
                  </a:lnTo>
                  <a:lnTo>
                    <a:pt x="21" y="88"/>
                  </a:lnTo>
                  <a:lnTo>
                    <a:pt x="33" y="99"/>
                  </a:lnTo>
                  <a:lnTo>
                    <a:pt x="48" y="107"/>
                  </a:lnTo>
                  <a:lnTo>
                    <a:pt x="67" y="113"/>
                  </a:lnTo>
                  <a:lnTo>
                    <a:pt x="88" y="115"/>
                  </a:lnTo>
                  <a:lnTo>
                    <a:pt x="96" y="115"/>
                  </a:lnTo>
                  <a:lnTo>
                    <a:pt x="104" y="114"/>
                  </a:lnTo>
                  <a:lnTo>
                    <a:pt x="105" y="114"/>
                  </a:lnTo>
                  <a:lnTo>
                    <a:pt x="130" y="131"/>
                  </a:lnTo>
                  <a:lnTo>
                    <a:pt x="127" y="108"/>
                  </a:lnTo>
                  <a:lnTo>
                    <a:pt x="129" y="107"/>
                  </a:lnTo>
                  <a:lnTo>
                    <a:pt x="144" y="99"/>
                  </a:lnTo>
                  <a:lnTo>
                    <a:pt x="156" y="87"/>
                  </a:lnTo>
                  <a:lnTo>
                    <a:pt x="164" y="75"/>
                  </a:lnTo>
                  <a:lnTo>
                    <a:pt x="166" y="60"/>
                  </a:lnTo>
                  <a:lnTo>
                    <a:pt x="162" y="45"/>
                  </a:lnTo>
                  <a:lnTo>
                    <a:pt x="155" y="32"/>
                  </a:lnTo>
                  <a:lnTo>
                    <a:pt x="143" y="21"/>
                  </a:lnTo>
                  <a:lnTo>
                    <a:pt x="127" y="13"/>
                  </a:lnTo>
                  <a:lnTo>
                    <a:pt x="108" y="7"/>
                  </a:lnTo>
                  <a:lnTo>
                    <a:pt x="88" y="5"/>
                  </a:lnTo>
                  <a:close/>
                  <a:moveTo>
                    <a:pt x="88" y="0"/>
                  </a:moveTo>
                  <a:lnTo>
                    <a:pt x="110" y="2"/>
                  </a:lnTo>
                  <a:lnTo>
                    <a:pt x="130" y="7"/>
                  </a:lnTo>
                  <a:lnTo>
                    <a:pt x="147" y="17"/>
                  </a:lnTo>
                  <a:lnTo>
                    <a:pt x="160" y="29"/>
                  </a:lnTo>
                  <a:lnTo>
                    <a:pt x="169" y="44"/>
                  </a:lnTo>
                  <a:lnTo>
                    <a:pt x="171" y="60"/>
                  </a:lnTo>
                  <a:lnTo>
                    <a:pt x="170" y="74"/>
                  </a:lnTo>
                  <a:lnTo>
                    <a:pt x="165" y="85"/>
                  </a:lnTo>
                  <a:lnTo>
                    <a:pt x="283" y="85"/>
                  </a:lnTo>
                  <a:lnTo>
                    <a:pt x="287" y="85"/>
                  </a:lnTo>
                  <a:lnTo>
                    <a:pt x="291" y="88"/>
                  </a:lnTo>
                  <a:lnTo>
                    <a:pt x="294" y="91"/>
                  </a:lnTo>
                  <a:lnTo>
                    <a:pt x="295" y="94"/>
                  </a:lnTo>
                  <a:lnTo>
                    <a:pt x="296" y="99"/>
                  </a:lnTo>
                  <a:lnTo>
                    <a:pt x="296" y="266"/>
                  </a:lnTo>
                  <a:lnTo>
                    <a:pt x="295" y="270"/>
                  </a:lnTo>
                  <a:lnTo>
                    <a:pt x="294" y="274"/>
                  </a:lnTo>
                  <a:lnTo>
                    <a:pt x="291" y="277"/>
                  </a:lnTo>
                  <a:lnTo>
                    <a:pt x="287" y="279"/>
                  </a:lnTo>
                  <a:lnTo>
                    <a:pt x="283" y="279"/>
                  </a:lnTo>
                  <a:lnTo>
                    <a:pt x="190" y="279"/>
                  </a:lnTo>
                  <a:lnTo>
                    <a:pt x="190" y="321"/>
                  </a:lnTo>
                  <a:lnTo>
                    <a:pt x="209" y="321"/>
                  </a:lnTo>
                  <a:lnTo>
                    <a:pt x="212" y="322"/>
                  </a:lnTo>
                  <a:lnTo>
                    <a:pt x="217" y="323"/>
                  </a:lnTo>
                  <a:lnTo>
                    <a:pt x="219" y="327"/>
                  </a:lnTo>
                  <a:lnTo>
                    <a:pt x="221" y="330"/>
                  </a:lnTo>
                  <a:lnTo>
                    <a:pt x="222" y="334"/>
                  </a:lnTo>
                  <a:lnTo>
                    <a:pt x="222" y="335"/>
                  </a:lnTo>
                  <a:lnTo>
                    <a:pt x="221" y="340"/>
                  </a:lnTo>
                  <a:lnTo>
                    <a:pt x="219" y="343"/>
                  </a:lnTo>
                  <a:lnTo>
                    <a:pt x="217" y="346"/>
                  </a:lnTo>
                  <a:lnTo>
                    <a:pt x="212" y="348"/>
                  </a:lnTo>
                  <a:lnTo>
                    <a:pt x="209" y="348"/>
                  </a:lnTo>
                  <a:lnTo>
                    <a:pt x="86" y="348"/>
                  </a:lnTo>
                  <a:lnTo>
                    <a:pt x="82" y="348"/>
                  </a:lnTo>
                  <a:lnTo>
                    <a:pt x="79" y="346"/>
                  </a:lnTo>
                  <a:lnTo>
                    <a:pt x="77" y="343"/>
                  </a:lnTo>
                  <a:lnTo>
                    <a:pt x="75" y="340"/>
                  </a:lnTo>
                  <a:lnTo>
                    <a:pt x="73" y="335"/>
                  </a:lnTo>
                  <a:lnTo>
                    <a:pt x="73" y="334"/>
                  </a:lnTo>
                  <a:lnTo>
                    <a:pt x="75" y="330"/>
                  </a:lnTo>
                  <a:lnTo>
                    <a:pt x="77" y="327"/>
                  </a:lnTo>
                  <a:lnTo>
                    <a:pt x="79" y="323"/>
                  </a:lnTo>
                  <a:lnTo>
                    <a:pt x="82" y="322"/>
                  </a:lnTo>
                  <a:lnTo>
                    <a:pt x="86" y="321"/>
                  </a:lnTo>
                  <a:lnTo>
                    <a:pt x="106" y="321"/>
                  </a:lnTo>
                  <a:lnTo>
                    <a:pt x="106" y="279"/>
                  </a:lnTo>
                  <a:lnTo>
                    <a:pt x="13" y="279"/>
                  </a:lnTo>
                  <a:lnTo>
                    <a:pt x="8" y="279"/>
                  </a:lnTo>
                  <a:lnTo>
                    <a:pt x="5" y="277"/>
                  </a:lnTo>
                  <a:lnTo>
                    <a:pt x="2" y="274"/>
                  </a:lnTo>
                  <a:lnTo>
                    <a:pt x="1" y="270"/>
                  </a:lnTo>
                  <a:lnTo>
                    <a:pt x="0" y="266"/>
                  </a:lnTo>
                  <a:lnTo>
                    <a:pt x="0" y="99"/>
                  </a:lnTo>
                  <a:lnTo>
                    <a:pt x="1" y="94"/>
                  </a:lnTo>
                  <a:lnTo>
                    <a:pt x="2" y="91"/>
                  </a:lnTo>
                  <a:lnTo>
                    <a:pt x="5" y="88"/>
                  </a:lnTo>
                  <a:lnTo>
                    <a:pt x="8" y="87"/>
                  </a:lnTo>
                  <a:lnTo>
                    <a:pt x="12" y="85"/>
                  </a:lnTo>
                  <a:lnTo>
                    <a:pt x="6" y="74"/>
                  </a:lnTo>
                  <a:lnTo>
                    <a:pt x="4" y="60"/>
                  </a:lnTo>
                  <a:lnTo>
                    <a:pt x="7" y="44"/>
                  </a:lnTo>
                  <a:lnTo>
                    <a:pt x="16" y="29"/>
                  </a:lnTo>
                  <a:lnTo>
                    <a:pt x="29" y="17"/>
                  </a:lnTo>
                  <a:lnTo>
                    <a:pt x="45" y="7"/>
                  </a:lnTo>
                  <a:lnTo>
                    <a:pt x="66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8025188" y="3309592"/>
            <a:ext cx="496430" cy="656681"/>
            <a:chOff x="3883026" y="4608513"/>
            <a:chExt cx="452438" cy="598488"/>
          </a:xfrm>
        </p:grpSpPr>
        <p:sp>
          <p:nvSpPr>
            <p:cNvPr id="181" name="Freeform 138"/>
            <p:cNvSpPr>
              <a:spLocks noEditPoints="1"/>
            </p:cNvSpPr>
            <p:nvPr/>
          </p:nvSpPr>
          <p:spPr bwMode="auto">
            <a:xfrm>
              <a:off x="3883026" y="4760913"/>
              <a:ext cx="354013" cy="446088"/>
            </a:xfrm>
            <a:custGeom>
              <a:avLst/>
              <a:gdLst>
                <a:gd name="T0" fmla="*/ 103 w 223"/>
                <a:gd name="T1" fmla="*/ 10 h 281"/>
                <a:gd name="T2" fmla="*/ 64 w 223"/>
                <a:gd name="T3" fmla="*/ 32 h 281"/>
                <a:gd name="T4" fmla="*/ 41 w 223"/>
                <a:gd name="T5" fmla="*/ 71 h 281"/>
                <a:gd name="T6" fmla="*/ 37 w 223"/>
                <a:gd name="T7" fmla="*/ 120 h 281"/>
                <a:gd name="T8" fmla="*/ 37 w 223"/>
                <a:gd name="T9" fmla="*/ 169 h 281"/>
                <a:gd name="T10" fmla="*/ 43 w 223"/>
                <a:gd name="T11" fmla="*/ 228 h 281"/>
                <a:gd name="T12" fmla="*/ 72 w 223"/>
                <a:gd name="T13" fmla="*/ 228 h 281"/>
                <a:gd name="T14" fmla="*/ 92 w 223"/>
                <a:gd name="T15" fmla="*/ 227 h 281"/>
                <a:gd name="T16" fmla="*/ 216 w 223"/>
                <a:gd name="T17" fmla="*/ 276 h 281"/>
                <a:gd name="T18" fmla="*/ 190 w 223"/>
                <a:gd name="T19" fmla="*/ 174 h 281"/>
                <a:gd name="T20" fmla="*/ 198 w 223"/>
                <a:gd name="T21" fmla="*/ 159 h 281"/>
                <a:gd name="T22" fmla="*/ 210 w 223"/>
                <a:gd name="T23" fmla="*/ 132 h 281"/>
                <a:gd name="T24" fmla="*/ 216 w 223"/>
                <a:gd name="T25" fmla="*/ 95 h 281"/>
                <a:gd name="T26" fmla="*/ 204 w 223"/>
                <a:gd name="T27" fmla="*/ 50 h 281"/>
                <a:gd name="T28" fmla="*/ 171 w 223"/>
                <a:gd name="T29" fmla="*/ 18 h 281"/>
                <a:gd name="T30" fmla="*/ 127 w 223"/>
                <a:gd name="T31" fmla="*/ 6 h 281"/>
                <a:gd name="T32" fmla="*/ 148 w 223"/>
                <a:gd name="T33" fmla="*/ 2 h 281"/>
                <a:gd name="T34" fmla="*/ 186 w 223"/>
                <a:gd name="T35" fmla="*/ 20 h 281"/>
                <a:gd name="T36" fmla="*/ 212 w 223"/>
                <a:gd name="T37" fmla="*/ 53 h 281"/>
                <a:gd name="T38" fmla="*/ 222 w 223"/>
                <a:gd name="T39" fmla="*/ 95 h 281"/>
                <a:gd name="T40" fmla="*/ 216 w 223"/>
                <a:gd name="T41" fmla="*/ 133 h 281"/>
                <a:gd name="T42" fmla="*/ 204 w 223"/>
                <a:gd name="T43" fmla="*/ 162 h 281"/>
                <a:gd name="T44" fmla="*/ 195 w 223"/>
                <a:gd name="T45" fmla="*/ 176 h 281"/>
                <a:gd name="T46" fmla="*/ 96 w 223"/>
                <a:gd name="T47" fmla="*/ 281 h 281"/>
                <a:gd name="T48" fmla="*/ 54 w 223"/>
                <a:gd name="T49" fmla="*/ 234 h 281"/>
                <a:gd name="T50" fmla="*/ 36 w 223"/>
                <a:gd name="T51" fmla="*/ 233 h 281"/>
                <a:gd name="T52" fmla="*/ 30 w 223"/>
                <a:gd name="T53" fmla="*/ 233 h 281"/>
                <a:gd name="T54" fmla="*/ 0 w 223"/>
                <a:gd name="T55" fmla="*/ 176 h 281"/>
                <a:gd name="T56" fmla="*/ 31 w 223"/>
                <a:gd name="T57" fmla="*/ 95 h 281"/>
                <a:gd name="T58" fmla="*/ 41 w 223"/>
                <a:gd name="T59" fmla="*/ 53 h 281"/>
                <a:gd name="T60" fmla="*/ 67 w 223"/>
                <a:gd name="T61" fmla="*/ 20 h 281"/>
                <a:gd name="T62" fmla="*/ 105 w 223"/>
                <a:gd name="T63" fmla="*/ 2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3" h="281">
                  <a:moveTo>
                    <a:pt x="127" y="6"/>
                  </a:moveTo>
                  <a:lnTo>
                    <a:pt x="103" y="10"/>
                  </a:lnTo>
                  <a:lnTo>
                    <a:pt x="81" y="18"/>
                  </a:lnTo>
                  <a:lnTo>
                    <a:pt x="64" y="32"/>
                  </a:lnTo>
                  <a:lnTo>
                    <a:pt x="50" y="50"/>
                  </a:lnTo>
                  <a:lnTo>
                    <a:pt x="41" y="71"/>
                  </a:lnTo>
                  <a:lnTo>
                    <a:pt x="38" y="95"/>
                  </a:lnTo>
                  <a:lnTo>
                    <a:pt x="37" y="120"/>
                  </a:lnTo>
                  <a:lnTo>
                    <a:pt x="9" y="169"/>
                  </a:lnTo>
                  <a:lnTo>
                    <a:pt x="37" y="169"/>
                  </a:lnTo>
                  <a:lnTo>
                    <a:pt x="36" y="228"/>
                  </a:lnTo>
                  <a:lnTo>
                    <a:pt x="43" y="228"/>
                  </a:lnTo>
                  <a:lnTo>
                    <a:pt x="54" y="228"/>
                  </a:lnTo>
                  <a:lnTo>
                    <a:pt x="72" y="228"/>
                  </a:lnTo>
                  <a:lnTo>
                    <a:pt x="90" y="227"/>
                  </a:lnTo>
                  <a:lnTo>
                    <a:pt x="92" y="227"/>
                  </a:lnTo>
                  <a:lnTo>
                    <a:pt x="101" y="276"/>
                  </a:lnTo>
                  <a:lnTo>
                    <a:pt x="216" y="276"/>
                  </a:lnTo>
                  <a:lnTo>
                    <a:pt x="189" y="175"/>
                  </a:lnTo>
                  <a:lnTo>
                    <a:pt x="190" y="174"/>
                  </a:lnTo>
                  <a:lnTo>
                    <a:pt x="192" y="169"/>
                  </a:lnTo>
                  <a:lnTo>
                    <a:pt x="198" y="159"/>
                  </a:lnTo>
                  <a:lnTo>
                    <a:pt x="204" y="146"/>
                  </a:lnTo>
                  <a:lnTo>
                    <a:pt x="210" y="132"/>
                  </a:lnTo>
                  <a:lnTo>
                    <a:pt x="215" y="115"/>
                  </a:lnTo>
                  <a:lnTo>
                    <a:pt x="216" y="95"/>
                  </a:lnTo>
                  <a:lnTo>
                    <a:pt x="212" y="71"/>
                  </a:lnTo>
                  <a:lnTo>
                    <a:pt x="204" y="50"/>
                  </a:lnTo>
                  <a:lnTo>
                    <a:pt x="190" y="32"/>
                  </a:lnTo>
                  <a:lnTo>
                    <a:pt x="171" y="18"/>
                  </a:lnTo>
                  <a:lnTo>
                    <a:pt x="151" y="10"/>
                  </a:lnTo>
                  <a:lnTo>
                    <a:pt x="127" y="6"/>
                  </a:lnTo>
                  <a:close/>
                  <a:moveTo>
                    <a:pt x="127" y="0"/>
                  </a:moveTo>
                  <a:lnTo>
                    <a:pt x="148" y="2"/>
                  </a:lnTo>
                  <a:lnTo>
                    <a:pt x="168" y="10"/>
                  </a:lnTo>
                  <a:lnTo>
                    <a:pt x="186" y="20"/>
                  </a:lnTo>
                  <a:lnTo>
                    <a:pt x="201" y="36"/>
                  </a:lnTo>
                  <a:lnTo>
                    <a:pt x="212" y="53"/>
                  </a:lnTo>
                  <a:lnTo>
                    <a:pt x="219" y="74"/>
                  </a:lnTo>
                  <a:lnTo>
                    <a:pt x="222" y="95"/>
                  </a:lnTo>
                  <a:lnTo>
                    <a:pt x="220" y="116"/>
                  </a:lnTo>
                  <a:lnTo>
                    <a:pt x="216" y="133"/>
                  </a:lnTo>
                  <a:lnTo>
                    <a:pt x="210" y="149"/>
                  </a:lnTo>
                  <a:lnTo>
                    <a:pt x="204" y="162"/>
                  </a:lnTo>
                  <a:lnTo>
                    <a:pt x="197" y="172"/>
                  </a:lnTo>
                  <a:lnTo>
                    <a:pt x="195" y="176"/>
                  </a:lnTo>
                  <a:lnTo>
                    <a:pt x="223" y="281"/>
                  </a:lnTo>
                  <a:lnTo>
                    <a:pt x="96" y="281"/>
                  </a:lnTo>
                  <a:lnTo>
                    <a:pt x="87" y="233"/>
                  </a:lnTo>
                  <a:lnTo>
                    <a:pt x="54" y="234"/>
                  </a:lnTo>
                  <a:lnTo>
                    <a:pt x="43" y="233"/>
                  </a:lnTo>
                  <a:lnTo>
                    <a:pt x="36" y="233"/>
                  </a:lnTo>
                  <a:lnTo>
                    <a:pt x="33" y="233"/>
                  </a:lnTo>
                  <a:lnTo>
                    <a:pt x="30" y="233"/>
                  </a:lnTo>
                  <a:lnTo>
                    <a:pt x="30" y="176"/>
                  </a:lnTo>
                  <a:lnTo>
                    <a:pt x="0" y="176"/>
                  </a:lnTo>
                  <a:lnTo>
                    <a:pt x="31" y="118"/>
                  </a:lnTo>
                  <a:lnTo>
                    <a:pt x="31" y="95"/>
                  </a:lnTo>
                  <a:lnTo>
                    <a:pt x="33" y="74"/>
                  </a:lnTo>
                  <a:lnTo>
                    <a:pt x="41" y="53"/>
                  </a:lnTo>
                  <a:lnTo>
                    <a:pt x="52" y="36"/>
                  </a:lnTo>
                  <a:lnTo>
                    <a:pt x="67" y="20"/>
                  </a:lnTo>
                  <a:lnTo>
                    <a:pt x="84" y="10"/>
                  </a:lnTo>
                  <a:lnTo>
                    <a:pt x="105" y="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2" name="Freeform 139"/>
            <p:cNvSpPr>
              <a:spLocks noEditPoints="1"/>
            </p:cNvSpPr>
            <p:nvPr/>
          </p:nvSpPr>
          <p:spPr bwMode="auto">
            <a:xfrm>
              <a:off x="3973513" y="4791076"/>
              <a:ext cx="219075" cy="214313"/>
            </a:xfrm>
            <a:custGeom>
              <a:avLst/>
              <a:gdLst>
                <a:gd name="T0" fmla="*/ 70 w 138"/>
                <a:gd name="T1" fmla="*/ 6 h 135"/>
                <a:gd name="T2" fmla="*/ 50 w 138"/>
                <a:gd name="T3" fmla="*/ 9 h 135"/>
                <a:gd name="T4" fmla="*/ 33 w 138"/>
                <a:gd name="T5" fmla="*/ 18 h 135"/>
                <a:gd name="T6" fmla="*/ 19 w 138"/>
                <a:gd name="T7" fmla="*/ 32 h 135"/>
                <a:gd name="T8" fmla="*/ 10 w 138"/>
                <a:gd name="T9" fmla="*/ 48 h 135"/>
                <a:gd name="T10" fmla="*/ 7 w 138"/>
                <a:gd name="T11" fmla="*/ 68 h 135"/>
                <a:gd name="T12" fmla="*/ 10 w 138"/>
                <a:gd name="T13" fmla="*/ 87 h 135"/>
                <a:gd name="T14" fmla="*/ 19 w 138"/>
                <a:gd name="T15" fmla="*/ 103 h 135"/>
                <a:gd name="T16" fmla="*/ 33 w 138"/>
                <a:gd name="T17" fmla="*/ 117 h 135"/>
                <a:gd name="T18" fmla="*/ 50 w 138"/>
                <a:gd name="T19" fmla="*/ 125 h 135"/>
                <a:gd name="T20" fmla="*/ 70 w 138"/>
                <a:gd name="T21" fmla="*/ 128 h 135"/>
                <a:gd name="T22" fmla="*/ 89 w 138"/>
                <a:gd name="T23" fmla="*/ 125 h 135"/>
                <a:gd name="T24" fmla="*/ 107 w 138"/>
                <a:gd name="T25" fmla="*/ 117 h 135"/>
                <a:gd name="T26" fmla="*/ 121 w 138"/>
                <a:gd name="T27" fmla="*/ 103 h 135"/>
                <a:gd name="T28" fmla="*/ 129 w 138"/>
                <a:gd name="T29" fmla="*/ 87 h 135"/>
                <a:gd name="T30" fmla="*/ 133 w 138"/>
                <a:gd name="T31" fmla="*/ 68 h 135"/>
                <a:gd name="T32" fmla="*/ 129 w 138"/>
                <a:gd name="T33" fmla="*/ 48 h 135"/>
                <a:gd name="T34" fmla="*/ 121 w 138"/>
                <a:gd name="T35" fmla="*/ 32 h 135"/>
                <a:gd name="T36" fmla="*/ 107 w 138"/>
                <a:gd name="T37" fmla="*/ 18 h 135"/>
                <a:gd name="T38" fmla="*/ 89 w 138"/>
                <a:gd name="T39" fmla="*/ 9 h 135"/>
                <a:gd name="T40" fmla="*/ 70 w 138"/>
                <a:gd name="T41" fmla="*/ 6 h 135"/>
                <a:gd name="T42" fmla="*/ 70 w 138"/>
                <a:gd name="T43" fmla="*/ 0 h 135"/>
                <a:gd name="T44" fmla="*/ 88 w 138"/>
                <a:gd name="T45" fmla="*/ 2 h 135"/>
                <a:gd name="T46" fmla="*/ 104 w 138"/>
                <a:gd name="T47" fmla="*/ 9 h 135"/>
                <a:gd name="T48" fmla="*/ 119 w 138"/>
                <a:gd name="T49" fmla="*/ 20 h 135"/>
                <a:gd name="T50" fmla="*/ 129 w 138"/>
                <a:gd name="T51" fmla="*/ 34 h 135"/>
                <a:gd name="T52" fmla="*/ 136 w 138"/>
                <a:gd name="T53" fmla="*/ 49 h 135"/>
                <a:gd name="T54" fmla="*/ 138 w 138"/>
                <a:gd name="T55" fmla="*/ 68 h 135"/>
                <a:gd name="T56" fmla="*/ 136 w 138"/>
                <a:gd name="T57" fmla="*/ 85 h 135"/>
                <a:gd name="T58" fmla="*/ 129 w 138"/>
                <a:gd name="T59" fmla="*/ 101 h 135"/>
                <a:gd name="T60" fmla="*/ 119 w 138"/>
                <a:gd name="T61" fmla="*/ 115 h 135"/>
                <a:gd name="T62" fmla="*/ 104 w 138"/>
                <a:gd name="T63" fmla="*/ 125 h 135"/>
                <a:gd name="T64" fmla="*/ 88 w 138"/>
                <a:gd name="T65" fmla="*/ 133 h 135"/>
                <a:gd name="T66" fmla="*/ 70 w 138"/>
                <a:gd name="T67" fmla="*/ 135 h 135"/>
                <a:gd name="T68" fmla="*/ 51 w 138"/>
                <a:gd name="T69" fmla="*/ 133 h 135"/>
                <a:gd name="T70" fmla="*/ 35 w 138"/>
                <a:gd name="T71" fmla="*/ 125 h 135"/>
                <a:gd name="T72" fmla="*/ 21 w 138"/>
                <a:gd name="T73" fmla="*/ 115 h 135"/>
                <a:gd name="T74" fmla="*/ 10 w 138"/>
                <a:gd name="T75" fmla="*/ 101 h 135"/>
                <a:gd name="T76" fmla="*/ 3 w 138"/>
                <a:gd name="T77" fmla="*/ 85 h 135"/>
                <a:gd name="T78" fmla="*/ 0 w 138"/>
                <a:gd name="T79" fmla="*/ 68 h 135"/>
                <a:gd name="T80" fmla="*/ 3 w 138"/>
                <a:gd name="T81" fmla="*/ 49 h 135"/>
                <a:gd name="T82" fmla="*/ 10 w 138"/>
                <a:gd name="T83" fmla="*/ 34 h 135"/>
                <a:gd name="T84" fmla="*/ 21 w 138"/>
                <a:gd name="T85" fmla="*/ 20 h 135"/>
                <a:gd name="T86" fmla="*/ 35 w 138"/>
                <a:gd name="T87" fmla="*/ 9 h 135"/>
                <a:gd name="T88" fmla="*/ 51 w 138"/>
                <a:gd name="T89" fmla="*/ 2 h 135"/>
                <a:gd name="T90" fmla="*/ 70 w 138"/>
                <a:gd name="T9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35">
                  <a:moveTo>
                    <a:pt x="70" y="6"/>
                  </a:moveTo>
                  <a:lnTo>
                    <a:pt x="50" y="9"/>
                  </a:lnTo>
                  <a:lnTo>
                    <a:pt x="33" y="18"/>
                  </a:lnTo>
                  <a:lnTo>
                    <a:pt x="19" y="32"/>
                  </a:lnTo>
                  <a:lnTo>
                    <a:pt x="10" y="48"/>
                  </a:lnTo>
                  <a:lnTo>
                    <a:pt x="7" y="68"/>
                  </a:lnTo>
                  <a:lnTo>
                    <a:pt x="10" y="87"/>
                  </a:lnTo>
                  <a:lnTo>
                    <a:pt x="19" y="103"/>
                  </a:lnTo>
                  <a:lnTo>
                    <a:pt x="33" y="117"/>
                  </a:lnTo>
                  <a:lnTo>
                    <a:pt x="50" y="125"/>
                  </a:lnTo>
                  <a:lnTo>
                    <a:pt x="70" y="128"/>
                  </a:lnTo>
                  <a:lnTo>
                    <a:pt x="89" y="125"/>
                  </a:lnTo>
                  <a:lnTo>
                    <a:pt x="107" y="117"/>
                  </a:lnTo>
                  <a:lnTo>
                    <a:pt x="121" y="103"/>
                  </a:lnTo>
                  <a:lnTo>
                    <a:pt x="129" y="87"/>
                  </a:lnTo>
                  <a:lnTo>
                    <a:pt x="133" y="68"/>
                  </a:lnTo>
                  <a:lnTo>
                    <a:pt x="129" y="48"/>
                  </a:lnTo>
                  <a:lnTo>
                    <a:pt x="121" y="32"/>
                  </a:lnTo>
                  <a:lnTo>
                    <a:pt x="107" y="18"/>
                  </a:lnTo>
                  <a:lnTo>
                    <a:pt x="89" y="9"/>
                  </a:lnTo>
                  <a:lnTo>
                    <a:pt x="70" y="6"/>
                  </a:lnTo>
                  <a:close/>
                  <a:moveTo>
                    <a:pt x="70" y="0"/>
                  </a:moveTo>
                  <a:lnTo>
                    <a:pt x="88" y="2"/>
                  </a:lnTo>
                  <a:lnTo>
                    <a:pt x="104" y="9"/>
                  </a:lnTo>
                  <a:lnTo>
                    <a:pt x="119" y="20"/>
                  </a:lnTo>
                  <a:lnTo>
                    <a:pt x="129" y="34"/>
                  </a:lnTo>
                  <a:lnTo>
                    <a:pt x="136" y="49"/>
                  </a:lnTo>
                  <a:lnTo>
                    <a:pt x="138" y="68"/>
                  </a:lnTo>
                  <a:lnTo>
                    <a:pt x="136" y="85"/>
                  </a:lnTo>
                  <a:lnTo>
                    <a:pt x="129" y="101"/>
                  </a:lnTo>
                  <a:lnTo>
                    <a:pt x="119" y="115"/>
                  </a:lnTo>
                  <a:lnTo>
                    <a:pt x="104" y="125"/>
                  </a:lnTo>
                  <a:lnTo>
                    <a:pt x="88" y="133"/>
                  </a:lnTo>
                  <a:lnTo>
                    <a:pt x="70" y="135"/>
                  </a:lnTo>
                  <a:lnTo>
                    <a:pt x="51" y="133"/>
                  </a:lnTo>
                  <a:lnTo>
                    <a:pt x="35" y="125"/>
                  </a:lnTo>
                  <a:lnTo>
                    <a:pt x="21" y="115"/>
                  </a:lnTo>
                  <a:lnTo>
                    <a:pt x="10" y="101"/>
                  </a:lnTo>
                  <a:lnTo>
                    <a:pt x="3" y="85"/>
                  </a:lnTo>
                  <a:lnTo>
                    <a:pt x="0" y="68"/>
                  </a:lnTo>
                  <a:lnTo>
                    <a:pt x="3" y="49"/>
                  </a:lnTo>
                  <a:lnTo>
                    <a:pt x="10" y="34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1" y="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3" name="Freeform 140"/>
            <p:cNvSpPr>
              <a:spLocks noEditPoints="1"/>
            </p:cNvSpPr>
            <p:nvPr/>
          </p:nvSpPr>
          <p:spPr bwMode="auto">
            <a:xfrm>
              <a:off x="4102101" y="4608513"/>
              <a:ext cx="233363" cy="204788"/>
            </a:xfrm>
            <a:custGeom>
              <a:avLst/>
              <a:gdLst>
                <a:gd name="T0" fmla="*/ 52 w 147"/>
                <a:gd name="T1" fmla="*/ 8 h 129"/>
                <a:gd name="T2" fmla="*/ 18 w 147"/>
                <a:gd name="T3" fmla="*/ 24 h 129"/>
                <a:gd name="T4" fmla="*/ 5 w 147"/>
                <a:gd name="T5" fmla="*/ 50 h 129"/>
                <a:gd name="T6" fmla="*/ 18 w 147"/>
                <a:gd name="T7" fmla="*/ 76 h 129"/>
                <a:gd name="T8" fmla="*/ 52 w 147"/>
                <a:gd name="T9" fmla="*/ 92 h 129"/>
                <a:gd name="T10" fmla="*/ 80 w 147"/>
                <a:gd name="T11" fmla="*/ 95 h 129"/>
                <a:gd name="T12" fmla="*/ 89 w 147"/>
                <a:gd name="T13" fmla="*/ 94 h 129"/>
                <a:gd name="T14" fmla="*/ 90 w 147"/>
                <a:gd name="T15" fmla="*/ 108 h 129"/>
                <a:gd name="T16" fmla="*/ 94 w 147"/>
                <a:gd name="T17" fmla="*/ 115 h 129"/>
                <a:gd name="T18" fmla="*/ 105 w 147"/>
                <a:gd name="T19" fmla="*/ 100 h 129"/>
                <a:gd name="T20" fmla="*/ 109 w 147"/>
                <a:gd name="T21" fmla="*/ 88 h 129"/>
                <a:gd name="T22" fmla="*/ 123 w 147"/>
                <a:gd name="T23" fmla="*/ 81 h 129"/>
                <a:gd name="T24" fmla="*/ 138 w 147"/>
                <a:gd name="T25" fmla="*/ 61 h 129"/>
                <a:gd name="T26" fmla="*/ 137 w 147"/>
                <a:gd name="T27" fmla="*/ 36 h 129"/>
                <a:gd name="T28" fmla="*/ 114 w 147"/>
                <a:gd name="T29" fmla="*/ 14 h 129"/>
                <a:gd name="T30" fmla="*/ 73 w 147"/>
                <a:gd name="T31" fmla="*/ 6 h 129"/>
                <a:gd name="T32" fmla="*/ 93 w 147"/>
                <a:gd name="T33" fmla="*/ 1 h 129"/>
                <a:gd name="T34" fmla="*/ 125 w 147"/>
                <a:gd name="T35" fmla="*/ 14 h 129"/>
                <a:gd name="T36" fmla="*/ 144 w 147"/>
                <a:gd name="T37" fmla="*/ 37 h 129"/>
                <a:gd name="T38" fmla="*/ 145 w 147"/>
                <a:gd name="T39" fmla="*/ 63 h 129"/>
                <a:gd name="T40" fmla="*/ 129 w 147"/>
                <a:gd name="T41" fmla="*/ 84 h 129"/>
                <a:gd name="T42" fmla="*/ 109 w 147"/>
                <a:gd name="T43" fmla="*/ 106 h 129"/>
                <a:gd name="T44" fmla="*/ 94 w 147"/>
                <a:gd name="T45" fmla="*/ 123 h 129"/>
                <a:gd name="T46" fmla="*/ 85 w 147"/>
                <a:gd name="T47" fmla="*/ 127 h 129"/>
                <a:gd name="T48" fmla="*/ 81 w 147"/>
                <a:gd name="T49" fmla="*/ 124 h 129"/>
                <a:gd name="T50" fmla="*/ 83 w 147"/>
                <a:gd name="T51" fmla="*/ 100 h 129"/>
                <a:gd name="T52" fmla="*/ 54 w 147"/>
                <a:gd name="T53" fmla="*/ 99 h 129"/>
                <a:gd name="T54" fmla="*/ 21 w 147"/>
                <a:gd name="T55" fmla="*/ 86 h 129"/>
                <a:gd name="T56" fmla="*/ 2 w 147"/>
                <a:gd name="T57" fmla="*/ 64 h 129"/>
                <a:gd name="T58" fmla="*/ 2 w 147"/>
                <a:gd name="T59" fmla="*/ 37 h 129"/>
                <a:gd name="T60" fmla="*/ 21 w 147"/>
                <a:gd name="T61" fmla="*/ 14 h 129"/>
                <a:gd name="T62" fmla="*/ 54 w 147"/>
                <a:gd name="T63" fmla="*/ 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9">
                  <a:moveTo>
                    <a:pt x="73" y="6"/>
                  </a:moveTo>
                  <a:lnTo>
                    <a:pt x="52" y="8"/>
                  </a:lnTo>
                  <a:lnTo>
                    <a:pt x="33" y="14"/>
                  </a:lnTo>
                  <a:lnTo>
                    <a:pt x="18" y="24"/>
                  </a:lnTo>
                  <a:lnTo>
                    <a:pt x="9" y="36"/>
                  </a:lnTo>
                  <a:lnTo>
                    <a:pt x="5" y="50"/>
                  </a:lnTo>
                  <a:lnTo>
                    <a:pt x="9" y="64"/>
                  </a:lnTo>
                  <a:lnTo>
                    <a:pt x="18" y="76"/>
                  </a:lnTo>
                  <a:lnTo>
                    <a:pt x="33" y="86"/>
                  </a:lnTo>
                  <a:lnTo>
                    <a:pt x="52" y="92"/>
                  </a:lnTo>
                  <a:lnTo>
                    <a:pt x="73" y="95"/>
                  </a:lnTo>
                  <a:lnTo>
                    <a:pt x="80" y="95"/>
                  </a:lnTo>
                  <a:lnTo>
                    <a:pt x="85" y="95"/>
                  </a:lnTo>
                  <a:lnTo>
                    <a:pt x="89" y="94"/>
                  </a:lnTo>
                  <a:lnTo>
                    <a:pt x="89" y="97"/>
                  </a:lnTo>
                  <a:lnTo>
                    <a:pt x="90" y="108"/>
                  </a:lnTo>
                  <a:lnTo>
                    <a:pt x="89" y="119"/>
                  </a:lnTo>
                  <a:lnTo>
                    <a:pt x="94" y="115"/>
                  </a:lnTo>
                  <a:lnTo>
                    <a:pt x="99" y="109"/>
                  </a:lnTo>
                  <a:lnTo>
                    <a:pt x="105" y="100"/>
                  </a:lnTo>
                  <a:lnTo>
                    <a:pt x="109" y="89"/>
                  </a:lnTo>
                  <a:lnTo>
                    <a:pt x="109" y="88"/>
                  </a:lnTo>
                  <a:lnTo>
                    <a:pt x="111" y="87"/>
                  </a:lnTo>
                  <a:lnTo>
                    <a:pt x="123" y="81"/>
                  </a:lnTo>
                  <a:lnTo>
                    <a:pt x="133" y="72"/>
                  </a:lnTo>
                  <a:lnTo>
                    <a:pt x="138" y="61"/>
                  </a:lnTo>
                  <a:lnTo>
                    <a:pt x="141" y="50"/>
                  </a:lnTo>
                  <a:lnTo>
                    <a:pt x="137" y="36"/>
                  </a:lnTo>
                  <a:lnTo>
                    <a:pt x="128" y="24"/>
                  </a:lnTo>
                  <a:lnTo>
                    <a:pt x="114" y="14"/>
                  </a:lnTo>
                  <a:lnTo>
                    <a:pt x="95" y="8"/>
                  </a:lnTo>
                  <a:lnTo>
                    <a:pt x="73" y="6"/>
                  </a:lnTo>
                  <a:close/>
                  <a:moveTo>
                    <a:pt x="73" y="0"/>
                  </a:moveTo>
                  <a:lnTo>
                    <a:pt x="93" y="1"/>
                  </a:lnTo>
                  <a:lnTo>
                    <a:pt x="110" y="7"/>
                  </a:lnTo>
                  <a:lnTo>
                    <a:pt x="125" y="14"/>
                  </a:lnTo>
                  <a:lnTo>
                    <a:pt x="137" y="25"/>
                  </a:lnTo>
                  <a:lnTo>
                    <a:pt x="144" y="37"/>
                  </a:lnTo>
                  <a:lnTo>
                    <a:pt x="147" y="50"/>
                  </a:lnTo>
                  <a:lnTo>
                    <a:pt x="145" y="63"/>
                  </a:lnTo>
                  <a:lnTo>
                    <a:pt x="138" y="74"/>
                  </a:lnTo>
                  <a:lnTo>
                    <a:pt x="129" y="84"/>
                  </a:lnTo>
                  <a:lnTo>
                    <a:pt x="115" y="92"/>
                  </a:lnTo>
                  <a:lnTo>
                    <a:pt x="109" y="106"/>
                  </a:lnTo>
                  <a:lnTo>
                    <a:pt x="102" y="116"/>
                  </a:lnTo>
                  <a:lnTo>
                    <a:pt x="94" y="123"/>
                  </a:lnTo>
                  <a:lnTo>
                    <a:pt x="89" y="126"/>
                  </a:lnTo>
                  <a:lnTo>
                    <a:pt x="85" y="127"/>
                  </a:lnTo>
                  <a:lnTo>
                    <a:pt x="80" y="129"/>
                  </a:lnTo>
                  <a:lnTo>
                    <a:pt x="81" y="124"/>
                  </a:lnTo>
                  <a:lnTo>
                    <a:pt x="83" y="112"/>
                  </a:lnTo>
                  <a:lnTo>
                    <a:pt x="83" y="100"/>
                  </a:lnTo>
                  <a:lnTo>
                    <a:pt x="73" y="101"/>
                  </a:lnTo>
                  <a:lnTo>
                    <a:pt x="54" y="99"/>
                  </a:lnTo>
                  <a:lnTo>
                    <a:pt x="36" y="94"/>
                  </a:lnTo>
                  <a:lnTo>
                    <a:pt x="21" y="86"/>
                  </a:lnTo>
                  <a:lnTo>
                    <a:pt x="9" y="76"/>
                  </a:lnTo>
                  <a:lnTo>
                    <a:pt x="2" y="64"/>
                  </a:lnTo>
                  <a:lnTo>
                    <a:pt x="0" y="50"/>
                  </a:lnTo>
                  <a:lnTo>
                    <a:pt x="2" y="37"/>
                  </a:lnTo>
                  <a:lnTo>
                    <a:pt x="9" y="25"/>
                  </a:lnTo>
                  <a:lnTo>
                    <a:pt x="21" y="14"/>
                  </a:lnTo>
                  <a:lnTo>
                    <a:pt x="36" y="7"/>
                  </a:lnTo>
                  <a:lnTo>
                    <a:pt x="54" y="1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4" name="Rectangle 141"/>
            <p:cNvSpPr>
              <a:spLocks noChangeArrowheads="1"/>
            </p:cNvSpPr>
            <p:nvPr/>
          </p:nvSpPr>
          <p:spPr bwMode="auto">
            <a:xfrm>
              <a:off x="4156076" y="4664076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85" name="Rectangle 142"/>
            <p:cNvSpPr>
              <a:spLocks noChangeArrowheads="1"/>
            </p:cNvSpPr>
            <p:nvPr/>
          </p:nvSpPr>
          <p:spPr bwMode="auto">
            <a:xfrm>
              <a:off x="4156076" y="4705351"/>
              <a:ext cx="120650" cy="95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10805331" y="3549255"/>
            <a:ext cx="531267" cy="400627"/>
            <a:chOff x="5394326" y="4732338"/>
            <a:chExt cx="484188" cy="365125"/>
          </a:xfrm>
        </p:grpSpPr>
        <p:sp>
          <p:nvSpPr>
            <p:cNvPr id="190" name="Freeform 143"/>
            <p:cNvSpPr>
              <a:spLocks/>
            </p:cNvSpPr>
            <p:nvPr/>
          </p:nvSpPr>
          <p:spPr bwMode="auto">
            <a:xfrm>
              <a:off x="5394326" y="4760913"/>
              <a:ext cx="484188" cy="336550"/>
            </a:xfrm>
            <a:custGeom>
              <a:avLst/>
              <a:gdLst>
                <a:gd name="T0" fmla="*/ 0 w 305"/>
                <a:gd name="T1" fmla="*/ 0 h 212"/>
                <a:gd name="T2" fmla="*/ 6 w 305"/>
                <a:gd name="T3" fmla="*/ 0 h 212"/>
                <a:gd name="T4" fmla="*/ 6 w 305"/>
                <a:gd name="T5" fmla="*/ 206 h 212"/>
                <a:gd name="T6" fmla="*/ 305 w 305"/>
                <a:gd name="T7" fmla="*/ 206 h 212"/>
                <a:gd name="T8" fmla="*/ 305 w 305"/>
                <a:gd name="T9" fmla="*/ 212 h 212"/>
                <a:gd name="T10" fmla="*/ 0 w 305"/>
                <a:gd name="T11" fmla="*/ 212 h 212"/>
                <a:gd name="T12" fmla="*/ 0 w 305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12">
                  <a:moveTo>
                    <a:pt x="0" y="0"/>
                  </a:moveTo>
                  <a:lnTo>
                    <a:pt x="6" y="0"/>
                  </a:lnTo>
                  <a:lnTo>
                    <a:pt x="6" y="206"/>
                  </a:lnTo>
                  <a:lnTo>
                    <a:pt x="305" y="206"/>
                  </a:lnTo>
                  <a:lnTo>
                    <a:pt x="305" y="212"/>
                  </a:lnTo>
                  <a:lnTo>
                    <a:pt x="0" y="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1" name="Freeform 144"/>
            <p:cNvSpPr>
              <a:spLocks noEditPoints="1"/>
            </p:cNvSpPr>
            <p:nvPr/>
          </p:nvSpPr>
          <p:spPr bwMode="auto">
            <a:xfrm>
              <a:off x="5449888" y="4946651"/>
              <a:ext cx="76200" cy="123825"/>
            </a:xfrm>
            <a:custGeom>
              <a:avLst/>
              <a:gdLst>
                <a:gd name="T0" fmla="*/ 23 w 48"/>
                <a:gd name="T1" fmla="*/ 7 h 78"/>
                <a:gd name="T2" fmla="*/ 19 w 48"/>
                <a:gd name="T3" fmla="*/ 8 h 78"/>
                <a:gd name="T4" fmla="*/ 15 w 48"/>
                <a:gd name="T5" fmla="*/ 9 h 78"/>
                <a:gd name="T6" fmla="*/ 11 w 48"/>
                <a:gd name="T7" fmla="*/ 11 h 78"/>
                <a:gd name="T8" fmla="*/ 8 w 48"/>
                <a:gd name="T9" fmla="*/ 15 h 78"/>
                <a:gd name="T10" fmla="*/ 7 w 48"/>
                <a:gd name="T11" fmla="*/ 19 h 78"/>
                <a:gd name="T12" fmla="*/ 6 w 48"/>
                <a:gd name="T13" fmla="*/ 23 h 78"/>
                <a:gd name="T14" fmla="*/ 6 w 48"/>
                <a:gd name="T15" fmla="*/ 73 h 78"/>
                <a:gd name="T16" fmla="*/ 42 w 48"/>
                <a:gd name="T17" fmla="*/ 73 h 78"/>
                <a:gd name="T18" fmla="*/ 42 w 48"/>
                <a:gd name="T19" fmla="*/ 23 h 78"/>
                <a:gd name="T20" fmla="*/ 42 w 48"/>
                <a:gd name="T21" fmla="*/ 19 h 78"/>
                <a:gd name="T22" fmla="*/ 40 w 48"/>
                <a:gd name="T23" fmla="*/ 15 h 78"/>
                <a:gd name="T24" fmla="*/ 37 w 48"/>
                <a:gd name="T25" fmla="*/ 11 h 78"/>
                <a:gd name="T26" fmla="*/ 34 w 48"/>
                <a:gd name="T27" fmla="*/ 9 h 78"/>
                <a:gd name="T28" fmla="*/ 30 w 48"/>
                <a:gd name="T29" fmla="*/ 8 h 78"/>
                <a:gd name="T30" fmla="*/ 25 w 48"/>
                <a:gd name="T31" fmla="*/ 7 h 78"/>
                <a:gd name="T32" fmla="*/ 23 w 48"/>
                <a:gd name="T33" fmla="*/ 7 h 78"/>
                <a:gd name="T34" fmla="*/ 23 w 48"/>
                <a:gd name="T35" fmla="*/ 0 h 78"/>
                <a:gd name="T36" fmla="*/ 25 w 48"/>
                <a:gd name="T37" fmla="*/ 0 h 78"/>
                <a:gd name="T38" fmla="*/ 37 w 48"/>
                <a:gd name="T39" fmla="*/ 3 h 78"/>
                <a:gd name="T40" fmla="*/ 45 w 48"/>
                <a:gd name="T41" fmla="*/ 12 h 78"/>
                <a:gd name="T42" fmla="*/ 48 w 48"/>
                <a:gd name="T43" fmla="*/ 23 h 78"/>
                <a:gd name="T44" fmla="*/ 48 w 48"/>
                <a:gd name="T45" fmla="*/ 78 h 78"/>
                <a:gd name="T46" fmla="*/ 0 w 48"/>
                <a:gd name="T47" fmla="*/ 78 h 78"/>
                <a:gd name="T48" fmla="*/ 0 w 48"/>
                <a:gd name="T49" fmla="*/ 23 h 78"/>
                <a:gd name="T50" fmla="*/ 4 w 48"/>
                <a:gd name="T51" fmla="*/ 12 h 78"/>
                <a:gd name="T52" fmla="*/ 11 w 48"/>
                <a:gd name="T53" fmla="*/ 3 h 78"/>
                <a:gd name="T54" fmla="*/ 23 w 48"/>
                <a:gd name="T5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78">
                  <a:moveTo>
                    <a:pt x="23" y="7"/>
                  </a:moveTo>
                  <a:lnTo>
                    <a:pt x="19" y="8"/>
                  </a:lnTo>
                  <a:lnTo>
                    <a:pt x="15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7" y="19"/>
                  </a:lnTo>
                  <a:lnTo>
                    <a:pt x="6" y="23"/>
                  </a:lnTo>
                  <a:lnTo>
                    <a:pt x="6" y="73"/>
                  </a:lnTo>
                  <a:lnTo>
                    <a:pt x="42" y="73"/>
                  </a:lnTo>
                  <a:lnTo>
                    <a:pt x="42" y="23"/>
                  </a:lnTo>
                  <a:lnTo>
                    <a:pt x="42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3" y="7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2"/>
                  </a:lnTo>
                  <a:lnTo>
                    <a:pt x="48" y="23"/>
                  </a:lnTo>
                  <a:lnTo>
                    <a:pt x="48" y="78"/>
                  </a:lnTo>
                  <a:lnTo>
                    <a:pt x="0" y="78"/>
                  </a:lnTo>
                  <a:lnTo>
                    <a:pt x="0" y="23"/>
                  </a:lnTo>
                  <a:lnTo>
                    <a:pt x="4" y="12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2" name="Freeform 145"/>
            <p:cNvSpPr>
              <a:spLocks noEditPoints="1"/>
            </p:cNvSpPr>
            <p:nvPr/>
          </p:nvSpPr>
          <p:spPr bwMode="auto">
            <a:xfrm>
              <a:off x="5556251" y="4892676"/>
              <a:ext cx="74613" cy="177800"/>
            </a:xfrm>
            <a:custGeom>
              <a:avLst/>
              <a:gdLst>
                <a:gd name="T0" fmla="*/ 22 w 47"/>
                <a:gd name="T1" fmla="*/ 7 h 112"/>
                <a:gd name="T2" fmla="*/ 18 w 47"/>
                <a:gd name="T3" fmla="*/ 7 h 112"/>
                <a:gd name="T4" fmla="*/ 14 w 47"/>
                <a:gd name="T5" fmla="*/ 9 h 112"/>
                <a:gd name="T6" fmla="*/ 11 w 47"/>
                <a:gd name="T7" fmla="*/ 11 h 112"/>
                <a:gd name="T8" fmla="*/ 8 w 47"/>
                <a:gd name="T9" fmla="*/ 15 h 112"/>
                <a:gd name="T10" fmla="*/ 6 w 47"/>
                <a:gd name="T11" fmla="*/ 19 h 112"/>
                <a:gd name="T12" fmla="*/ 6 w 47"/>
                <a:gd name="T13" fmla="*/ 23 h 112"/>
                <a:gd name="T14" fmla="*/ 6 w 47"/>
                <a:gd name="T15" fmla="*/ 107 h 112"/>
                <a:gd name="T16" fmla="*/ 42 w 47"/>
                <a:gd name="T17" fmla="*/ 107 h 112"/>
                <a:gd name="T18" fmla="*/ 42 w 47"/>
                <a:gd name="T19" fmla="*/ 23 h 112"/>
                <a:gd name="T20" fmla="*/ 41 w 47"/>
                <a:gd name="T21" fmla="*/ 19 h 112"/>
                <a:gd name="T22" fmla="*/ 40 w 47"/>
                <a:gd name="T23" fmla="*/ 15 h 112"/>
                <a:gd name="T24" fmla="*/ 37 w 47"/>
                <a:gd name="T25" fmla="*/ 11 h 112"/>
                <a:gd name="T26" fmla="*/ 33 w 47"/>
                <a:gd name="T27" fmla="*/ 9 h 112"/>
                <a:gd name="T28" fmla="*/ 29 w 47"/>
                <a:gd name="T29" fmla="*/ 7 h 112"/>
                <a:gd name="T30" fmla="*/ 25 w 47"/>
                <a:gd name="T31" fmla="*/ 7 h 112"/>
                <a:gd name="T32" fmla="*/ 22 w 47"/>
                <a:gd name="T33" fmla="*/ 7 h 112"/>
                <a:gd name="T34" fmla="*/ 22 w 47"/>
                <a:gd name="T35" fmla="*/ 0 h 112"/>
                <a:gd name="T36" fmla="*/ 25 w 47"/>
                <a:gd name="T37" fmla="*/ 0 h 112"/>
                <a:gd name="T38" fmla="*/ 37 w 47"/>
                <a:gd name="T39" fmla="*/ 4 h 112"/>
                <a:gd name="T40" fmla="*/ 44 w 47"/>
                <a:gd name="T41" fmla="*/ 12 h 112"/>
                <a:gd name="T42" fmla="*/ 47 w 47"/>
                <a:gd name="T43" fmla="*/ 23 h 112"/>
                <a:gd name="T44" fmla="*/ 47 w 47"/>
                <a:gd name="T45" fmla="*/ 112 h 112"/>
                <a:gd name="T46" fmla="*/ 0 w 47"/>
                <a:gd name="T47" fmla="*/ 112 h 112"/>
                <a:gd name="T48" fmla="*/ 0 w 47"/>
                <a:gd name="T49" fmla="*/ 23 h 112"/>
                <a:gd name="T50" fmla="*/ 3 w 47"/>
                <a:gd name="T51" fmla="*/ 12 h 112"/>
                <a:gd name="T52" fmla="*/ 11 w 47"/>
                <a:gd name="T53" fmla="*/ 4 h 112"/>
                <a:gd name="T54" fmla="*/ 22 w 47"/>
                <a:gd name="T5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" h="112">
                  <a:moveTo>
                    <a:pt x="22" y="7"/>
                  </a:moveTo>
                  <a:lnTo>
                    <a:pt x="18" y="7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6" y="19"/>
                  </a:lnTo>
                  <a:lnTo>
                    <a:pt x="6" y="23"/>
                  </a:lnTo>
                  <a:lnTo>
                    <a:pt x="6" y="107"/>
                  </a:lnTo>
                  <a:lnTo>
                    <a:pt x="42" y="107"/>
                  </a:lnTo>
                  <a:lnTo>
                    <a:pt x="42" y="23"/>
                  </a:lnTo>
                  <a:lnTo>
                    <a:pt x="41" y="19"/>
                  </a:lnTo>
                  <a:lnTo>
                    <a:pt x="40" y="15"/>
                  </a:lnTo>
                  <a:lnTo>
                    <a:pt x="37" y="11"/>
                  </a:lnTo>
                  <a:lnTo>
                    <a:pt x="33" y="9"/>
                  </a:lnTo>
                  <a:lnTo>
                    <a:pt x="29" y="7"/>
                  </a:lnTo>
                  <a:lnTo>
                    <a:pt x="25" y="7"/>
                  </a:lnTo>
                  <a:lnTo>
                    <a:pt x="22" y="7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7" y="4"/>
                  </a:lnTo>
                  <a:lnTo>
                    <a:pt x="44" y="12"/>
                  </a:lnTo>
                  <a:lnTo>
                    <a:pt x="47" y="23"/>
                  </a:lnTo>
                  <a:lnTo>
                    <a:pt x="47" y="112"/>
                  </a:lnTo>
                  <a:lnTo>
                    <a:pt x="0" y="112"/>
                  </a:lnTo>
                  <a:lnTo>
                    <a:pt x="0" y="23"/>
                  </a:lnTo>
                  <a:lnTo>
                    <a:pt x="3" y="12"/>
                  </a:lnTo>
                  <a:lnTo>
                    <a:pt x="11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3" name="Freeform 146"/>
            <p:cNvSpPr>
              <a:spLocks noEditPoints="1"/>
            </p:cNvSpPr>
            <p:nvPr/>
          </p:nvSpPr>
          <p:spPr bwMode="auto">
            <a:xfrm>
              <a:off x="5662613" y="4840288"/>
              <a:ext cx="76200" cy="230188"/>
            </a:xfrm>
            <a:custGeom>
              <a:avLst/>
              <a:gdLst>
                <a:gd name="T0" fmla="*/ 22 w 48"/>
                <a:gd name="T1" fmla="*/ 6 h 145"/>
                <a:gd name="T2" fmla="*/ 17 w 48"/>
                <a:gd name="T3" fmla="*/ 6 h 145"/>
                <a:gd name="T4" fmla="*/ 14 w 48"/>
                <a:gd name="T5" fmla="*/ 8 h 145"/>
                <a:gd name="T6" fmla="*/ 11 w 48"/>
                <a:gd name="T7" fmla="*/ 11 h 145"/>
                <a:gd name="T8" fmla="*/ 8 w 48"/>
                <a:gd name="T9" fmla="*/ 14 h 145"/>
                <a:gd name="T10" fmla="*/ 6 w 48"/>
                <a:gd name="T11" fmla="*/ 18 h 145"/>
                <a:gd name="T12" fmla="*/ 5 w 48"/>
                <a:gd name="T13" fmla="*/ 23 h 145"/>
                <a:gd name="T14" fmla="*/ 5 w 48"/>
                <a:gd name="T15" fmla="*/ 140 h 145"/>
                <a:gd name="T16" fmla="*/ 41 w 48"/>
                <a:gd name="T17" fmla="*/ 140 h 145"/>
                <a:gd name="T18" fmla="*/ 41 w 48"/>
                <a:gd name="T19" fmla="*/ 23 h 145"/>
                <a:gd name="T20" fmla="*/ 40 w 48"/>
                <a:gd name="T21" fmla="*/ 18 h 145"/>
                <a:gd name="T22" fmla="*/ 39 w 48"/>
                <a:gd name="T23" fmla="*/ 14 h 145"/>
                <a:gd name="T24" fmla="*/ 36 w 48"/>
                <a:gd name="T25" fmla="*/ 11 h 145"/>
                <a:gd name="T26" fmla="*/ 33 w 48"/>
                <a:gd name="T27" fmla="*/ 8 h 145"/>
                <a:gd name="T28" fmla="*/ 29 w 48"/>
                <a:gd name="T29" fmla="*/ 6 h 145"/>
                <a:gd name="T30" fmla="*/ 25 w 48"/>
                <a:gd name="T31" fmla="*/ 6 h 145"/>
                <a:gd name="T32" fmla="*/ 22 w 48"/>
                <a:gd name="T33" fmla="*/ 6 h 145"/>
                <a:gd name="T34" fmla="*/ 22 w 48"/>
                <a:gd name="T35" fmla="*/ 0 h 145"/>
                <a:gd name="T36" fmla="*/ 25 w 48"/>
                <a:gd name="T37" fmla="*/ 0 h 145"/>
                <a:gd name="T38" fmla="*/ 36 w 48"/>
                <a:gd name="T39" fmla="*/ 3 h 145"/>
                <a:gd name="T40" fmla="*/ 44 w 48"/>
                <a:gd name="T41" fmla="*/ 12 h 145"/>
                <a:gd name="T42" fmla="*/ 48 w 48"/>
                <a:gd name="T43" fmla="*/ 23 h 145"/>
                <a:gd name="T44" fmla="*/ 48 w 48"/>
                <a:gd name="T45" fmla="*/ 145 h 145"/>
                <a:gd name="T46" fmla="*/ 0 w 48"/>
                <a:gd name="T47" fmla="*/ 145 h 145"/>
                <a:gd name="T48" fmla="*/ 0 w 48"/>
                <a:gd name="T49" fmla="*/ 23 h 145"/>
                <a:gd name="T50" fmla="*/ 2 w 48"/>
                <a:gd name="T51" fmla="*/ 12 h 145"/>
                <a:gd name="T52" fmla="*/ 11 w 48"/>
                <a:gd name="T53" fmla="*/ 3 h 145"/>
                <a:gd name="T54" fmla="*/ 22 w 48"/>
                <a:gd name="T5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45">
                  <a:moveTo>
                    <a:pt x="22" y="6"/>
                  </a:moveTo>
                  <a:lnTo>
                    <a:pt x="17" y="6"/>
                  </a:lnTo>
                  <a:lnTo>
                    <a:pt x="14" y="8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5" y="23"/>
                  </a:lnTo>
                  <a:lnTo>
                    <a:pt x="5" y="140"/>
                  </a:lnTo>
                  <a:lnTo>
                    <a:pt x="41" y="140"/>
                  </a:lnTo>
                  <a:lnTo>
                    <a:pt x="41" y="23"/>
                  </a:lnTo>
                  <a:lnTo>
                    <a:pt x="40" y="18"/>
                  </a:lnTo>
                  <a:lnTo>
                    <a:pt x="39" y="14"/>
                  </a:lnTo>
                  <a:lnTo>
                    <a:pt x="36" y="11"/>
                  </a:lnTo>
                  <a:lnTo>
                    <a:pt x="33" y="8"/>
                  </a:lnTo>
                  <a:lnTo>
                    <a:pt x="29" y="6"/>
                  </a:lnTo>
                  <a:lnTo>
                    <a:pt x="25" y="6"/>
                  </a:lnTo>
                  <a:lnTo>
                    <a:pt x="22" y="6"/>
                  </a:lnTo>
                  <a:close/>
                  <a:moveTo>
                    <a:pt x="22" y="0"/>
                  </a:moveTo>
                  <a:lnTo>
                    <a:pt x="25" y="0"/>
                  </a:lnTo>
                  <a:lnTo>
                    <a:pt x="36" y="3"/>
                  </a:lnTo>
                  <a:lnTo>
                    <a:pt x="44" y="12"/>
                  </a:lnTo>
                  <a:lnTo>
                    <a:pt x="48" y="23"/>
                  </a:lnTo>
                  <a:lnTo>
                    <a:pt x="48" y="145"/>
                  </a:lnTo>
                  <a:lnTo>
                    <a:pt x="0" y="145"/>
                  </a:lnTo>
                  <a:lnTo>
                    <a:pt x="0" y="23"/>
                  </a:lnTo>
                  <a:lnTo>
                    <a:pt x="2" y="12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4" name="Freeform 147"/>
            <p:cNvSpPr>
              <a:spLocks noEditPoints="1"/>
            </p:cNvSpPr>
            <p:nvPr/>
          </p:nvSpPr>
          <p:spPr bwMode="auto">
            <a:xfrm>
              <a:off x="5767388" y="4784726"/>
              <a:ext cx="76200" cy="285750"/>
            </a:xfrm>
            <a:custGeom>
              <a:avLst/>
              <a:gdLst>
                <a:gd name="T0" fmla="*/ 23 w 48"/>
                <a:gd name="T1" fmla="*/ 5 h 180"/>
                <a:gd name="T2" fmla="*/ 19 w 48"/>
                <a:gd name="T3" fmla="*/ 6 h 180"/>
                <a:gd name="T4" fmla="*/ 14 w 48"/>
                <a:gd name="T5" fmla="*/ 9 h 180"/>
                <a:gd name="T6" fmla="*/ 11 w 48"/>
                <a:gd name="T7" fmla="*/ 11 h 180"/>
                <a:gd name="T8" fmla="*/ 8 w 48"/>
                <a:gd name="T9" fmla="*/ 14 h 180"/>
                <a:gd name="T10" fmla="*/ 7 w 48"/>
                <a:gd name="T11" fmla="*/ 18 h 180"/>
                <a:gd name="T12" fmla="*/ 6 w 48"/>
                <a:gd name="T13" fmla="*/ 23 h 180"/>
                <a:gd name="T14" fmla="*/ 6 w 48"/>
                <a:gd name="T15" fmla="*/ 175 h 180"/>
                <a:gd name="T16" fmla="*/ 41 w 48"/>
                <a:gd name="T17" fmla="*/ 175 h 180"/>
                <a:gd name="T18" fmla="*/ 41 w 48"/>
                <a:gd name="T19" fmla="*/ 23 h 180"/>
                <a:gd name="T20" fmla="*/ 41 w 48"/>
                <a:gd name="T21" fmla="*/ 18 h 180"/>
                <a:gd name="T22" fmla="*/ 39 w 48"/>
                <a:gd name="T23" fmla="*/ 14 h 180"/>
                <a:gd name="T24" fmla="*/ 37 w 48"/>
                <a:gd name="T25" fmla="*/ 11 h 180"/>
                <a:gd name="T26" fmla="*/ 34 w 48"/>
                <a:gd name="T27" fmla="*/ 9 h 180"/>
                <a:gd name="T28" fmla="*/ 29 w 48"/>
                <a:gd name="T29" fmla="*/ 6 h 180"/>
                <a:gd name="T30" fmla="*/ 25 w 48"/>
                <a:gd name="T31" fmla="*/ 5 h 180"/>
                <a:gd name="T32" fmla="*/ 23 w 48"/>
                <a:gd name="T33" fmla="*/ 5 h 180"/>
                <a:gd name="T34" fmla="*/ 23 w 48"/>
                <a:gd name="T35" fmla="*/ 0 h 180"/>
                <a:gd name="T36" fmla="*/ 25 w 48"/>
                <a:gd name="T37" fmla="*/ 0 h 180"/>
                <a:gd name="T38" fmla="*/ 37 w 48"/>
                <a:gd name="T39" fmla="*/ 3 h 180"/>
                <a:gd name="T40" fmla="*/ 45 w 48"/>
                <a:gd name="T41" fmla="*/ 11 h 180"/>
                <a:gd name="T42" fmla="*/ 48 w 48"/>
                <a:gd name="T43" fmla="*/ 23 h 180"/>
                <a:gd name="T44" fmla="*/ 48 w 48"/>
                <a:gd name="T45" fmla="*/ 180 h 180"/>
                <a:gd name="T46" fmla="*/ 0 w 48"/>
                <a:gd name="T47" fmla="*/ 180 h 180"/>
                <a:gd name="T48" fmla="*/ 0 w 48"/>
                <a:gd name="T49" fmla="*/ 23 h 180"/>
                <a:gd name="T50" fmla="*/ 3 w 48"/>
                <a:gd name="T51" fmla="*/ 11 h 180"/>
                <a:gd name="T52" fmla="*/ 11 w 48"/>
                <a:gd name="T53" fmla="*/ 3 h 180"/>
                <a:gd name="T54" fmla="*/ 23 w 48"/>
                <a:gd name="T55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180">
                  <a:moveTo>
                    <a:pt x="23" y="5"/>
                  </a:moveTo>
                  <a:lnTo>
                    <a:pt x="19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8" y="14"/>
                  </a:lnTo>
                  <a:lnTo>
                    <a:pt x="7" y="18"/>
                  </a:lnTo>
                  <a:lnTo>
                    <a:pt x="6" y="23"/>
                  </a:lnTo>
                  <a:lnTo>
                    <a:pt x="6" y="175"/>
                  </a:lnTo>
                  <a:lnTo>
                    <a:pt x="41" y="175"/>
                  </a:lnTo>
                  <a:lnTo>
                    <a:pt x="41" y="23"/>
                  </a:lnTo>
                  <a:lnTo>
                    <a:pt x="41" y="18"/>
                  </a:lnTo>
                  <a:lnTo>
                    <a:pt x="39" y="14"/>
                  </a:lnTo>
                  <a:lnTo>
                    <a:pt x="37" y="11"/>
                  </a:lnTo>
                  <a:lnTo>
                    <a:pt x="34" y="9"/>
                  </a:lnTo>
                  <a:lnTo>
                    <a:pt x="29" y="6"/>
                  </a:lnTo>
                  <a:lnTo>
                    <a:pt x="25" y="5"/>
                  </a:lnTo>
                  <a:lnTo>
                    <a:pt x="23" y="5"/>
                  </a:lnTo>
                  <a:close/>
                  <a:moveTo>
                    <a:pt x="23" y="0"/>
                  </a:moveTo>
                  <a:lnTo>
                    <a:pt x="25" y="0"/>
                  </a:lnTo>
                  <a:lnTo>
                    <a:pt x="37" y="3"/>
                  </a:lnTo>
                  <a:lnTo>
                    <a:pt x="45" y="11"/>
                  </a:lnTo>
                  <a:lnTo>
                    <a:pt x="48" y="23"/>
                  </a:lnTo>
                  <a:lnTo>
                    <a:pt x="48" y="180"/>
                  </a:lnTo>
                  <a:lnTo>
                    <a:pt x="0" y="180"/>
                  </a:lnTo>
                  <a:lnTo>
                    <a:pt x="0" y="23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195" name="Freeform 148"/>
            <p:cNvSpPr>
              <a:spLocks/>
            </p:cNvSpPr>
            <p:nvPr/>
          </p:nvSpPr>
          <p:spPr bwMode="auto">
            <a:xfrm>
              <a:off x="5453063" y="4732338"/>
              <a:ext cx="293688" cy="153988"/>
            </a:xfrm>
            <a:custGeom>
              <a:avLst/>
              <a:gdLst>
                <a:gd name="T0" fmla="*/ 134 w 185"/>
                <a:gd name="T1" fmla="*/ 0 h 97"/>
                <a:gd name="T2" fmla="*/ 185 w 185"/>
                <a:gd name="T3" fmla="*/ 13 h 97"/>
                <a:gd name="T4" fmla="*/ 160 w 185"/>
                <a:gd name="T5" fmla="*/ 59 h 97"/>
                <a:gd name="T6" fmla="*/ 155 w 185"/>
                <a:gd name="T7" fmla="*/ 57 h 97"/>
                <a:gd name="T8" fmla="*/ 173 w 185"/>
                <a:gd name="T9" fmla="*/ 21 h 97"/>
                <a:gd name="T10" fmla="*/ 2 w 185"/>
                <a:gd name="T11" fmla="*/ 97 h 97"/>
                <a:gd name="T12" fmla="*/ 0 w 185"/>
                <a:gd name="T13" fmla="*/ 92 h 97"/>
                <a:gd name="T14" fmla="*/ 171 w 185"/>
                <a:gd name="T15" fmla="*/ 16 h 97"/>
                <a:gd name="T16" fmla="*/ 133 w 185"/>
                <a:gd name="T17" fmla="*/ 6 h 97"/>
                <a:gd name="T18" fmla="*/ 134 w 185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97">
                  <a:moveTo>
                    <a:pt x="134" y="0"/>
                  </a:moveTo>
                  <a:lnTo>
                    <a:pt x="185" y="13"/>
                  </a:lnTo>
                  <a:lnTo>
                    <a:pt x="160" y="59"/>
                  </a:lnTo>
                  <a:lnTo>
                    <a:pt x="155" y="57"/>
                  </a:lnTo>
                  <a:lnTo>
                    <a:pt x="173" y="21"/>
                  </a:lnTo>
                  <a:lnTo>
                    <a:pt x="2" y="97"/>
                  </a:lnTo>
                  <a:lnTo>
                    <a:pt x="0" y="92"/>
                  </a:lnTo>
                  <a:lnTo>
                    <a:pt x="171" y="16"/>
                  </a:lnTo>
                  <a:lnTo>
                    <a:pt x="133" y="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1777423" y="3476413"/>
            <a:ext cx="607909" cy="538235"/>
            <a:chOff x="6907213" y="4678363"/>
            <a:chExt cx="554038" cy="490538"/>
          </a:xfrm>
        </p:grpSpPr>
        <p:sp>
          <p:nvSpPr>
            <p:cNvPr id="201" name="Freeform 149"/>
            <p:cNvSpPr>
              <a:spLocks noEditPoints="1"/>
            </p:cNvSpPr>
            <p:nvPr/>
          </p:nvSpPr>
          <p:spPr bwMode="auto">
            <a:xfrm>
              <a:off x="6907213" y="4678363"/>
              <a:ext cx="554038" cy="490538"/>
            </a:xfrm>
            <a:custGeom>
              <a:avLst/>
              <a:gdLst>
                <a:gd name="T0" fmla="*/ 13 w 349"/>
                <a:gd name="T1" fmla="*/ 182 h 309"/>
                <a:gd name="T2" fmla="*/ 193 w 349"/>
                <a:gd name="T3" fmla="*/ 154 h 309"/>
                <a:gd name="T4" fmla="*/ 292 w 349"/>
                <a:gd name="T5" fmla="*/ 118 h 309"/>
                <a:gd name="T6" fmla="*/ 338 w 349"/>
                <a:gd name="T7" fmla="*/ 166 h 309"/>
                <a:gd name="T8" fmla="*/ 198 w 349"/>
                <a:gd name="T9" fmla="*/ 114 h 309"/>
                <a:gd name="T10" fmla="*/ 343 w 349"/>
                <a:gd name="T11" fmla="*/ 303 h 309"/>
                <a:gd name="T12" fmla="*/ 286 w 349"/>
                <a:gd name="T13" fmla="*/ 171 h 309"/>
                <a:gd name="T14" fmla="*/ 198 w 349"/>
                <a:gd name="T15" fmla="*/ 114 h 309"/>
                <a:gd name="T16" fmla="*/ 57 w 349"/>
                <a:gd name="T17" fmla="*/ 120 h 309"/>
                <a:gd name="T18" fmla="*/ 193 w 349"/>
                <a:gd name="T19" fmla="*/ 108 h 309"/>
                <a:gd name="T20" fmla="*/ 207 w 349"/>
                <a:gd name="T21" fmla="*/ 21 h 309"/>
                <a:gd name="T22" fmla="*/ 54 w 349"/>
                <a:gd name="T23" fmla="*/ 5 h 309"/>
                <a:gd name="T24" fmla="*/ 46 w 349"/>
                <a:gd name="T25" fmla="*/ 7 h 309"/>
                <a:gd name="T26" fmla="*/ 42 w 349"/>
                <a:gd name="T27" fmla="*/ 14 h 309"/>
                <a:gd name="T28" fmla="*/ 41 w 349"/>
                <a:gd name="T29" fmla="*/ 123 h 309"/>
                <a:gd name="T30" fmla="*/ 44 w 349"/>
                <a:gd name="T31" fmla="*/ 131 h 309"/>
                <a:gd name="T32" fmla="*/ 50 w 349"/>
                <a:gd name="T33" fmla="*/ 135 h 309"/>
                <a:gd name="T34" fmla="*/ 193 w 349"/>
                <a:gd name="T35" fmla="*/ 136 h 309"/>
                <a:gd name="T36" fmla="*/ 51 w 349"/>
                <a:gd name="T37" fmla="*/ 127 h 309"/>
                <a:gd name="T38" fmla="*/ 212 w 349"/>
                <a:gd name="T39" fmla="*/ 15 h 309"/>
                <a:gd name="T40" fmla="*/ 222 w 349"/>
                <a:gd name="T41" fmla="*/ 108 h 309"/>
                <a:gd name="T42" fmla="*/ 222 w 349"/>
                <a:gd name="T43" fmla="*/ 14 h 309"/>
                <a:gd name="T44" fmla="*/ 218 w 349"/>
                <a:gd name="T45" fmla="*/ 7 h 309"/>
                <a:gd name="T46" fmla="*/ 210 w 349"/>
                <a:gd name="T47" fmla="*/ 5 h 309"/>
                <a:gd name="T48" fmla="*/ 54 w 349"/>
                <a:gd name="T49" fmla="*/ 0 h 309"/>
                <a:gd name="T50" fmla="*/ 219 w 349"/>
                <a:gd name="T51" fmla="*/ 2 h 309"/>
                <a:gd name="T52" fmla="*/ 229 w 349"/>
                <a:gd name="T53" fmla="*/ 18 h 309"/>
                <a:gd name="T54" fmla="*/ 291 w 349"/>
                <a:gd name="T55" fmla="*/ 108 h 309"/>
                <a:gd name="T56" fmla="*/ 349 w 349"/>
                <a:gd name="T57" fmla="*/ 309 h 309"/>
                <a:gd name="T58" fmla="*/ 193 w 349"/>
                <a:gd name="T59" fmla="*/ 188 h 309"/>
                <a:gd name="T60" fmla="*/ 37 w 349"/>
                <a:gd name="T61" fmla="*/ 148 h 309"/>
                <a:gd name="T62" fmla="*/ 193 w 349"/>
                <a:gd name="T63" fmla="*/ 142 h 309"/>
                <a:gd name="T64" fmla="*/ 44 w 349"/>
                <a:gd name="T65" fmla="*/ 140 h 309"/>
                <a:gd name="T66" fmla="*/ 35 w 349"/>
                <a:gd name="T67" fmla="*/ 123 h 309"/>
                <a:gd name="T68" fmla="*/ 38 w 349"/>
                <a:gd name="T69" fmla="*/ 8 h 309"/>
                <a:gd name="T70" fmla="*/ 54 w 349"/>
                <a:gd name="T7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49" h="309">
                  <a:moveTo>
                    <a:pt x="40" y="154"/>
                  </a:moveTo>
                  <a:lnTo>
                    <a:pt x="13" y="182"/>
                  </a:lnTo>
                  <a:lnTo>
                    <a:pt x="193" y="182"/>
                  </a:lnTo>
                  <a:lnTo>
                    <a:pt x="193" y="154"/>
                  </a:lnTo>
                  <a:lnTo>
                    <a:pt x="40" y="154"/>
                  </a:lnTo>
                  <a:close/>
                  <a:moveTo>
                    <a:pt x="292" y="118"/>
                  </a:moveTo>
                  <a:lnTo>
                    <a:pt x="292" y="166"/>
                  </a:lnTo>
                  <a:lnTo>
                    <a:pt x="338" y="166"/>
                  </a:lnTo>
                  <a:lnTo>
                    <a:pt x="292" y="118"/>
                  </a:lnTo>
                  <a:close/>
                  <a:moveTo>
                    <a:pt x="198" y="114"/>
                  </a:moveTo>
                  <a:lnTo>
                    <a:pt x="198" y="303"/>
                  </a:lnTo>
                  <a:lnTo>
                    <a:pt x="343" y="303"/>
                  </a:lnTo>
                  <a:lnTo>
                    <a:pt x="343" y="171"/>
                  </a:lnTo>
                  <a:lnTo>
                    <a:pt x="286" y="171"/>
                  </a:lnTo>
                  <a:lnTo>
                    <a:pt x="286" y="114"/>
                  </a:lnTo>
                  <a:lnTo>
                    <a:pt x="198" y="114"/>
                  </a:lnTo>
                  <a:close/>
                  <a:moveTo>
                    <a:pt x="57" y="21"/>
                  </a:moveTo>
                  <a:lnTo>
                    <a:pt x="57" y="120"/>
                  </a:lnTo>
                  <a:lnTo>
                    <a:pt x="193" y="120"/>
                  </a:lnTo>
                  <a:lnTo>
                    <a:pt x="193" y="108"/>
                  </a:lnTo>
                  <a:lnTo>
                    <a:pt x="207" y="108"/>
                  </a:lnTo>
                  <a:lnTo>
                    <a:pt x="207" y="21"/>
                  </a:lnTo>
                  <a:lnTo>
                    <a:pt x="57" y="21"/>
                  </a:lnTo>
                  <a:close/>
                  <a:moveTo>
                    <a:pt x="54" y="5"/>
                  </a:moveTo>
                  <a:lnTo>
                    <a:pt x="50" y="6"/>
                  </a:lnTo>
                  <a:lnTo>
                    <a:pt x="46" y="7"/>
                  </a:lnTo>
                  <a:lnTo>
                    <a:pt x="44" y="10"/>
                  </a:lnTo>
                  <a:lnTo>
                    <a:pt x="42" y="14"/>
                  </a:lnTo>
                  <a:lnTo>
                    <a:pt x="41" y="18"/>
                  </a:lnTo>
                  <a:lnTo>
                    <a:pt x="41" y="123"/>
                  </a:lnTo>
                  <a:lnTo>
                    <a:pt x="42" y="128"/>
                  </a:lnTo>
                  <a:lnTo>
                    <a:pt x="44" y="131"/>
                  </a:lnTo>
                  <a:lnTo>
                    <a:pt x="46" y="133"/>
                  </a:lnTo>
                  <a:lnTo>
                    <a:pt x="50" y="135"/>
                  </a:lnTo>
                  <a:lnTo>
                    <a:pt x="54" y="136"/>
                  </a:lnTo>
                  <a:lnTo>
                    <a:pt x="193" y="136"/>
                  </a:lnTo>
                  <a:lnTo>
                    <a:pt x="193" y="127"/>
                  </a:lnTo>
                  <a:lnTo>
                    <a:pt x="51" y="127"/>
                  </a:lnTo>
                  <a:lnTo>
                    <a:pt x="51" y="15"/>
                  </a:lnTo>
                  <a:lnTo>
                    <a:pt x="212" y="15"/>
                  </a:lnTo>
                  <a:lnTo>
                    <a:pt x="212" y="108"/>
                  </a:lnTo>
                  <a:lnTo>
                    <a:pt x="222" y="108"/>
                  </a:lnTo>
                  <a:lnTo>
                    <a:pt x="222" y="18"/>
                  </a:lnTo>
                  <a:lnTo>
                    <a:pt x="222" y="14"/>
                  </a:lnTo>
                  <a:lnTo>
                    <a:pt x="220" y="10"/>
                  </a:lnTo>
                  <a:lnTo>
                    <a:pt x="218" y="7"/>
                  </a:lnTo>
                  <a:lnTo>
                    <a:pt x="214" y="6"/>
                  </a:lnTo>
                  <a:lnTo>
                    <a:pt x="210" y="5"/>
                  </a:lnTo>
                  <a:lnTo>
                    <a:pt x="54" y="5"/>
                  </a:lnTo>
                  <a:close/>
                  <a:moveTo>
                    <a:pt x="54" y="0"/>
                  </a:moveTo>
                  <a:lnTo>
                    <a:pt x="210" y="0"/>
                  </a:lnTo>
                  <a:lnTo>
                    <a:pt x="219" y="2"/>
                  </a:lnTo>
                  <a:lnTo>
                    <a:pt x="227" y="8"/>
                  </a:lnTo>
                  <a:lnTo>
                    <a:pt x="229" y="18"/>
                  </a:lnTo>
                  <a:lnTo>
                    <a:pt x="229" y="108"/>
                  </a:lnTo>
                  <a:lnTo>
                    <a:pt x="291" y="108"/>
                  </a:lnTo>
                  <a:lnTo>
                    <a:pt x="349" y="167"/>
                  </a:lnTo>
                  <a:lnTo>
                    <a:pt x="349" y="309"/>
                  </a:lnTo>
                  <a:lnTo>
                    <a:pt x="193" y="309"/>
                  </a:lnTo>
                  <a:lnTo>
                    <a:pt x="193" y="188"/>
                  </a:lnTo>
                  <a:lnTo>
                    <a:pt x="0" y="188"/>
                  </a:lnTo>
                  <a:lnTo>
                    <a:pt x="37" y="148"/>
                  </a:lnTo>
                  <a:lnTo>
                    <a:pt x="193" y="148"/>
                  </a:lnTo>
                  <a:lnTo>
                    <a:pt x="193" y="142"/>
                  </a:lnTo>
                  <a:lnTo>
                    <a:pt x="54" y="142"/>
                  </a:lnTo>
                  <a:lnTo>
                    <a:pt x="44" y="140"/>
                  </a:lnTo>
                  <a:lnTo>
                    <a:pt x="38" y="133"/>
                  </a:lnTo>
                  <a:lnTo>
                    <a:pt x="35" y="123"/>
                  </a:lnTo>
                  <a:lnTo>
                    <a:pt x="35" y="18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2" name="Freeform 150"/>
            <p:cNvSpPr>
              <a:spLocks/>
            </p:cNvSpPr>
            <p:nvPr/>
          </p:nvSpPr>
          <p:spPr bwMode="auto">
            <a:xfrm>
              <a:off x="7296151" y="4713288"/>
              <a:ext cx="161925" cy="138113"/>
            </a:xfrm>
            <a:custGeom>
              <a:avLst/>
              <a:gdLst>
                <a:gd name="T0" fmla="*/ 1 w 102"/>
                <a:gd name="T1" fmla="*/ 0 h 87"/>
                <a:gd name="T2" fmla="*/ 24 w 102"/>
                <a:gd name="T3" fmla="*/ 8 h 87"/>
                <a:gd name="T4" fmla="*/ 44 w 102"/>
                <a:gd name="T5" fmla="*/ 19 h 87"/>
                <a:gd name="T6" fmla="*/ 63 w 102"/>
                <a:gd name="T7" fmla="*/ 34 h 87"/>
                <a:gd name="T8" fmla="*/ 78 w 102"/>
                <a:gd name="T9" fmla="*/ 51 h 87"/>
                <a:gd name="T10" fmla="*/ 90 w 102"/>
                <a:gd name="T11" fmla="*/ 73 h 87"/>
                <a:gd name="T12" fmla="*/ 97 w 102"/>
                <a:gd name="T13" fmla="*/ 37 h 87"/>
                <a:gd name="T14" fmla="*/ 102 w 102"/>
                <a:gd name="T15" fmla="*/ 38 h 87"/>
                <a:gd name="T16" fmla="*/ 93 w 102"/>
                <a:gd name="T17" fmla="*/ 87 h 87"/>
                <a:gd name="T18" fmla="*/ 47 w 102"/>
                <a:gd name="T19" fmla="*/ 67 h 87"/>
                <a:gd name="T20" fmla="*/ 50 w 102"/>
                <a:gd name="T21" fmla="*/ 61 h 87"/>
                <a:gd name="T22" fmla="*/ 86 w 102"/>
                <a:gd name="T23" fmla="*/ 78 h 87"/>
                <a:gd name="T24" fmla="*/ 74 w 102"/>
                <a:gd name="T25" fmla="*/ 57 h 87"/>
                <a:gd name="T26" fmla="*/ 60 w 102"/>
                <a:gd name="T27" fmla="*/ 40 h 87"/>
                <a:gd name="T28" fmla="*/ 42 w 102"/>
                <a:gd name="T29" fmla="*/ 24 h 87"/>
                <a:gd name="T30" fmla="*/ 23 w 102"/>
                <a:gd name="T31" fmla="*/ 13 h 87"/>
                <a:gd name="T32" fmla="*/ 0 w 102"/>
                <a:gd name="T33" fmla="*/ 6 h 87"/>
                <a:gd name="T34" fmla="*/ 1 w 102"/>
                <a:gd name="T3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87">
                  <a:moveTo>
                    <a:pt x="1" y="0"/>
                  </a:moveTo>
                  <a:lnTo>
                    <a:pt x="24" y="8"/>
                  </a:lnTo>
                  <a:lnTo>
                    <a:pt x="44" y="19"/>
                  </a:lnTo>
                  <a:lnTo>
                    <a:pt x="63" y="34"/>
                  </a:lnTo>
                  <a:lnTo>
                    <a:pt x="78" y="51"/>
                  </a:lnTo>
                  <a:lnTo>
                    <a:pt x="90" y="73"/>
                  </a:lnTo>
                  <a:lnTo>
                    <a:pt x="97" y="37"/>
                  </a:lnTo>
                  <a:lnTo>
                    <a:pt x="102" y="38"/>
                  </a:lnTo>
                  <a:lnTo>
                    <a:pt x="93" y="87"/>
                  </a:lnTo>
                  <a:lnTo>
                    <a:pt x="47" y="67"/>
                  </a:lnTo>
                  <a:lnTo>
                    <a:pt x="50" y="61"/>
                  </a:lnTo>
                  <a:lnTo>
                    <a:pt x="86" y="78"/>
                  </a:lnTo>
                  <a:lnTo>
                    <a:pt x="74" y="57"/>
                  </a:lnTo>
                  <a:lnTo>
                    <a:pt x="60" y="40"/>
                  </a:lnTo>
                  <a:lnTo>
                    <a:pt x="42" y="24"/>
                  </a:lnTo>
                  <a:lnTo>
                    <a:pt x="23" y="13"/>
                  </a:lnTo>
                  <a:lnTo>
                    <a:pt x="0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  <p:sp>
          <p:nvSpPr>
            <p:cNvPr id="203" name="Freeform 151"/>
            <p:cNvSpPr>
              <a:spLocks/>
            </p:cNvSpPr>
            <p:nvPr/>
          </p:nvSpPr>
          <p:spPr bwMode="auto">
            <a:xfrm>
              <a:off x="7050088" y="5016501"/>
              <a:ext cx="133350" cy="114300"/>
            </a:xfrm>
            <a:custGeom>
              <a:avLst/>
              <a:gdLst>
                <a:gd name="T0" fmla="*/ 2 w 84"/>
                <a:gd name="T1" fmla="*/ 0 h 72"/>
                <a:gd name="T2" fmla="*/ 50 w 84"/>
                <a:gd name="T3" fmla="*/ 14 h 72"/>
                <a:gd name="T4" fmla="*/ 49 w 84"/>
                <a:gd name="T5" fmla="*/ 19 h 72"/>
                <a:gd name="T6" fmla="*/ 11 w 84"/>
                <a:gd name="T7" fmla="*/ 8 h 72"/>
                <a:gd name="T8" fmla="*/ 25 w 84"/>
                <a:gd name="T9" fmla="*/ 28 h 72"/>
                <a:gd name="T10" fmla="*/ 42 w 84"/>
                <a:gd name="T11" fmla="*/ 45 h 72"/>
                <a:gd name="T12" fmla="*/ 62 w 84"/>
                <a:gd name="T13" fmla="*/ 57 h 72"/>
                <a:gd name="T14" fmla="*/ 84 w 84"/>
                <a:gd name="T15" fmla="*/ 66 h 72"/>
                <a:gd name="T16" fmla="*/ 82 w 84"/>
                <a:gd name="T17" fmla="*/ 72 h 72"/>
                <a:gd name="T18" fmla="*/ 59 w 84"/>
                <a:gd name="T19" fmla="*/ 64 h 72"/>
                <a:gd name="T20" fmla="*/ 39 w 84"/>
                <a:gd name="T21" fmla="*/ 51 h 72"/>
                <a:gd name="T22" fmla="*/ 21 w 84"/>
                <a:gd name="T23" fmla="*/ 34 h 72"/>
                <a:gd name="T24" fmla="*/ 7 w 84"/>
                <a:gd name="T25" fmla="*/ 15 h 72"/>
                <a:gd name="T26" fmla="*/ 5 w 84"/>
                <a:gd name="T27" fmla="*/ 51 h 72"/>
                <a:gd name="T28" fmla="*/ 0 w 84"/>
                <a:gd name="T29" fmla="*/ 51 h 72"/>
                <a:gd name="T30" fmla="*/ 2 w 84"/>
                <a:gd name="T3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4" h="72">
                  <a:moveTo>
                    <a:pt x="2" y="0"/>
                  </a:moveTo>
                  <a:lnTo>
                    <a:pt x="50" y="14"/>
                  </a:lnTo>
                  <a:lnTo>
                    <a:pt x="49" y="19"/>
                  </a:lnTo>
                  <a:lnTo>
                    <a:pt x="11" y="8"/>
                  </a:lnTo>
                  <a:lnTo>
                    <a:pt x="25" y="28"/>
                  </a:lnTo>
                  <a:lnTo>
                    <a:pt x="42" y="45"/>
                  </a:lnTo>
                  <a:lnTo>
                    <a:pt x="62" y="57"/>
                  </a:lnTo>
                  <a:lnTo>
                    <a:pt x="84" y="66"/>
                  </a:lnTo>
                  <a:lnTo>
                    <a:pt x="82" y="72"/>
                  </a:lnTo>
                  <a:lnTo>
                    <a:pt x="59" y="64"/>
                  </a:lnTo>
                  <a:lnTo>
                    <a:pt x="39" y="51"/>
                  </a:lnTo>
                  <a:lnTo>
                    <a:pt x="21" y="34"/>
                  </a:lnTo>
                  <a:lnTo>
                    <a:pt x="7" y="15"/>
                  </a:lnTo>
                  <a:lnTo>
                    <a:pt x="5" y="51"/>
                  </a:lnTo>
                  <a:lnTo>
                    <a:pt x="0" y="5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E002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32428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8" name="TextBox 24"/>
          <p:cNvSpPr txBox="1"/>
          <p:nvPr/>
        </p:nvSpPr>
        <p:spPr>
          <a:xfrm>
            <a:off x="1405349" y="433566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資金</a:t>
            </a:r>
          </a:p>
        </p:txBody>
      </p:sp>
      <p:sp>
        <p:nvSpPr>
          <p:cNvPr id="50" name="TextBox 24"/>
          <p:cNvSpPr txBox="1"/>
          <p:nvPr/>
        </p:nvSpPr>
        <p:spPr>
          <a:xfrm>
            <a:off x="4605798" y="4252758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品質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7602463" y="4324118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擴張</a:t>
            </a:r>
            <a:endParaRPr lang="zh-CN" altLang="en-US" sz="320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10464460" y="4283176"/>
            <a:ext cx="1005404" cy="666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3200" kern="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營利</a:t>
            </a:r>
            <a:endParaRPr lang="zh-CN" altLang="en-US" sz="3200" kern="0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美美小廚的需求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A3EC4BDD-2B14-4D6B-A1F1-B78FC2289DDA}"/>
              </a:ext>
            </a:extLst>
          </p:cNvPr>
          <p:cNvSpPr txBox="1"/>
          <p:nvPr/>
        </p:nvSpPr>
        <p:spPr>
          <a:xfrm>
            <a:off x="416744" y="5129284"/>
            <a:ext cx="3066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企業資金短缺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直營店成長速度及獲利不如預期</a:t>
            </a:r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ED8F13B4-DE80-4BDC-A879-9A3F7795718E}"/>
              </a:ext>
            </a:extLst>
          </p:cNvPr>
          <p:cNvSpPr txBox="1"/>
          <p:nvPr/>
        </p:nvSpPr>
        <p:spPr>
          <a:xfrm>
            <a:off x="3611234" y="5129284"/>
            <a:ext cx="2907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人才短缺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廚師品質不穩定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加盟店訓練不足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自行採購品質不穩定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即時掌握各店訊息我</a:t>
            </a: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7B3E0102-8414-4D41-A2A0-A1384CBC339A}"/>
              </a:ext>
            </a:extLst>
          </p:cNvPr>
          <p:cNvSpPr txBox="1"/>
          <p:nvPr/>
        </p:nvSpPr>
        <p:spPr>
          <a:xfrm>
            <a:off x="6505361" y="5095427"/>
            <a:ext cx="321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加快直營店成長速度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加快配送中心成長速度</a:t>
            </a:r>
            <a:endParaRPr lang="en-US" altLang="zh-TW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SOP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系統導入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endParaRPr lang="zh-TW" altLang="en-US" sz="2000" dirty="0">
              <a:solidFill>
                <a:schemeClr val="bg2">
                  <a:lumMod val="1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8" name="TextBox 24">
            <a:extLst>
              <a:ext uri="{FF2B5EF4-FFF2-40B4-BE49-F238E27FC236}">
                <a16:creationId xmlns:a16="http://schemas.microsoft.com/office/drawing/2014/main" id="{A8D45ADC-5247-4D57-A37B-5575B2B44B41}"/>
              </a:ext>
            </a:extLst>
          </p:cNvPr>
          <p:cNvSpPr txBox="1"/>
          <p:nvPr/>
        </p:nvSpPr>
        <p:spPr>
          <a:xfrm>
            <a:off x="9692126" y="5155254"/>
            <a:ext cx="2749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直營店成本高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 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透過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POS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降低採購成本</a:t>
            </a:r>
            <a:r>
              <a:rPr lang="en-US" altLang="zh-TW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,</a:t>
            </a:r>
            <a:r>
              <a:rPr lang="zh-TW" altLang="en-US" sz="2000" dirty="0">
                <a:solidFill>
                  <a:schemeClr val="bg2">
                    <a:lumMod val="1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 panose="020B0604020202020204" pitchFamily="34" charset="0"/>
              </a:rPr>
              <a:t>提供總公司獲利</a:t>
            </a:r>
          </a:p>
        </p:txBody>
      </p:sp>
    </p:spTree>
    <p:extLst>
      <p:ext uri="{BB962C8B-B14F-4D97-AF65-F5344CB8AC3E}">
        <p14:creationId xmlns:p14="http://schemas.microsoft.com/office/powerpoint/2010/main" val="33380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8" grpId="0"/>
      <p:bldP spid="50" grpId="0"/>
      <p:bldP spid="52" grpId="0"/>
      <p:bldP spid="54" grpId="0"/>
      <p:bldP spid="60" grpId="0"/>
      <p:bldP spid="61" grpId="0" animBg="1"/>
      <p:bldP spid="62" grpId="0" animBg="1"/>
      <p:bldP spid="65" grpId="0"/>
      <p:bldP spid="66" grpId="0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4840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建議解決方案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03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FF2CF8-8941-4B9E-A61E-28CBF7CCFE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F89F04-265F-47E1-B853-B1BC1339971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60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508919" y="1608382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428130" y="1367433"/>
            <a:ext cx="3925222" cy="1195627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直營為主，加盟為輔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457200" lvl="1" indent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ts val="24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人才 品管 合作</a:t>
            </a:r>
            <a:endParaRPr lang="zh-TW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508919" y="3061860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49622" y="2822053"/>
            <a:ext cx="3469536" cy="131091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仿造西洋大規模餐飲速食業企業模式</a:t>
            </a:r>
          </a:p>
        </p:txBody>
      </p:sp>
      <p:sp>
        <p:nvSpPr>
          <p:cNvPr id="142" name="Pentagon 36"/>
          <p:cNvSpPr/>
          <p:nvPr/>
        </p:nvSpPr>
        <p:spPr>
          <a:xfrm>
            <a:off x="512895" y="4638681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95158" y="4600566"/>
            <a:ext cx="3304846" cy="87297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Arial" charset="0"/>
              </a:rPr>
              <a:t>打造中式餐飲業經營理念與飲食文化</a:t>
            </a:r>
          </a:p>
        </p:txBody>
      </p:sp>
      <p:grpSp>
        <p:nvGrpSpPr>
          <p:cNvPr id="146" name="Group 3"/>
          <p:cNvGrpSpPr/>
          <p:nvPr/>
        </p:nvGrpSpPr>
        <p:grpSpPr>
          <a:xfrm>
            <a:off x="4725428" y="3168615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3979159" y="4669591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建議解決方案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75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30" grpId="0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168E64-F720-4EE2-8028-B1014FE7F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1CE30C6-64DA-4564-8B4B-700DB67E23E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0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565279" y="3154660"/>
            <a:ext cx="31844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Q&amp;A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04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307C20-9330-432C-8AC4-9B6CC7A4E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B1F39B-6A85-4B75-8D31-E00A2141157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69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3470CD-DB76-435D-BB93-CA45C42022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C2C213-468B-413C-86B0-5705B9EBBBC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19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A9A02D-AAC3-4086-A300-AB76C353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51" y="1024037"/>
            <a:ext cx="5148572" cy="18722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80C9EBD-7761-47B7-813F-2178A852E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4" y="762258"/>
            <a:ext cx="4492787" cy="554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F52C6E2-8D09-46C7-9C5E-14A74D7B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480"/>
            <a:ext cx="12858750" cy="349747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63551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01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7223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02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0910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03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89588" y="3501528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AE002B"/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04</a:t>
            </a:r>
            <a:endParaRPr lang="zh-CN" altLang="en-US" sz="6960" dirty="0">
              <a:solidFill>
                <a:srgbClr val="AE002B"/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214141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18209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150773" y="3593366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1768124" y="3593366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14953" y="4984477"/>
            <a:ext cx="2120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美美小廚現況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808957" y="4984477"/>
            <a:ext cx="1875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建議解決方案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8833" y="2250266"/>
            <a:ext cx="2995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微软雅黑" panose="020B0503020204020204" pitchFamily="34" charset="-122"/>
              </a:rPr>
              <a:t>Agenda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DE25EF0-CD53-4542-8FF7-44FDC36BF893}"/>
              </a:ext>
            </a:extLst>
          </p:cNvPr>
          <p:cNvSpPr/>
          <p:nvPr/>
        </p:nvSpPr>
        <p:spPr>
          <a:xfrm>
            <a:off x="3798962" y="4984477"/>
            <a:ext cx="19700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面臨問題分析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8584E6B-C20D-49AE-A368-5D57FF0F5413}"/>
              </a:ext>
            </a:extLst>
          </p:cNvPr>
          <p:cNvSpPr/>
          <p:nvPr/>
        </p:nvSpPr>
        <p:spPr>
          <a:xfrm>
            <a:off x="9463820" y="4988520"/>
            <a:ext cx="1875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Q&amp;A</a:t>
            </a:r>
            <a:endParaRPr lang="zh-CN" altLang="en-US" sz="4000" b="1" dirty="0">
              <a:solidFill>
                <a:srgbClr val="AE00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8D5C18B-CBE0-4BA0-A562-A50EA747DA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228" y="80105"/>
            <a:ext cx="3460293" cy="346029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F9C2C9-3FD8-453F-8B6B-2E1D7A7B94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BE0FDF5-2DCE-4A19-8F85-476658B2CCE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3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2" grpId="0"/>
      <p:bldP spid="38" grpId="0"/>
      <p:bldP spid="43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30C835-CF9B-4989-9F1E-96F86ED76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645827-E297-46F6-94A4-D6C614C34A75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04F129-E3A1-4847-AAEE-A4739E00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602" y="49014"/>
            <a:ext cx="3381375" cy="23431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8726D58-64D3-48F6-8FA9-C53E72F1A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944" y="101305"/>
            <a:ext cx="3716278" cy="17210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265B9B-0870-4DA5-BFE1-564F4AC2A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2269"/>
            <a:ext cx="3225283" cy="26692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D52CFC-776E-4561-B67A-C43856363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008" y="3112269"/>
            <a:ext cx="3132578" cy="34872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AA25CF-AFA0-401A-AABF-63B4E3AB9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482" y="3160994"/>
            <a:ext cx="3514725" cy="2571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0DFA28-97F8-4C99-8850-AC6D87745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7762" y="3160994"/>
            <a:ext cx="3752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7D8525-A409-44CD-B9C7-01682DC3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" y="-23601"/>
            <a:ext cx="3000375" cy="5238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28FFAB4-5E7C-412A-A8E9-22BA1278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031" y="-12700"/>
            <a:ext cx="2857500" cy="3629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B1B2F75-9494-4C54-B179-DD6D80B8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31" y="34201"/>
            <a:ext cx="2990850" cy="269557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B8750C-CBF0-4C6C-A739-75CB449778BB}"/>
              </a:ext>
            </a:extLst>
          </p:cNvPr>
          <p:cNvSpPr/>
          <p:nvPr/>
        </p:nvSpPr>
        <p:spPr>
          <a:xfrm>
            <a:off x="11435438" y="1711393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en-US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加盟店</a:t>
            </a:r>
          </a:p>
        </p:txBody>
      </p:sp>
    </p:spTree>
    <p:extLst>
      <p:ext uri="{BB962C8B-B14F-4D97-AF65-F5344CB8AC3E}">
        <p14:creationId xmlns:p14="http://schemas.microsoft.com/office/powerpoint/2010/main" val="420605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9A90AE4-AD50-49DB-A485-63DA91CD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057525" cy="21812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0F72ED-6531-446F-9A05-E53090CD8FFA}"/>
              </a:ext>
            </a:extLst>
          </p:cNvPr>
          <p:cNvSpPr/>
          <p:nvPr/>
        </p:nvSpPr>
        <p:spPr>
          <a:xfrm>
            <a:off x="11734902" y="-15246"/>
            <a:ext cx="1098552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2800"/>
            </a:pPr>
            <a:r>
              <a:rPr lang="zh-TW" altLang="zh-TW" sz="72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Arial" charset="0"/>
                <a:sym typeface="Arial" charset="0"/>
              </a:rPr>
              <a:t>直營店</a:t>
            </a:r>
            <a:endParaRPr lang="zh-TW" altLang="en-US" sz="72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  <a:cs typeface="Arial" charset="0"/>
              <a:sym typeface="Arial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698E65-0952-4AA2-AA80-D4ABAB42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663997"/>
            <a:ext cx="3143250" cy="38481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A091038-188B-472E-B310-C4A714200D2D}"/>
              </a:ext>
            </a:extLst>
          </p:cNvPr>
          <p:cNvSpPr txBox="1"/>
          <p:nvPr/>
        </p:nvSpPr>
        <p:spPr>
          <a:xfrm>
            <a:off x="452711" y="5200501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直營店</a:t>
            </a:r>
            <a:r>
              <a:rPr lang="en-US" altLang="zh-TW" dirty="0"/>
              <a:t>_</a:t>
            </a:r>
          </a:p>
          <a:p>
            <a:r>
              <a:rPr lang="zh-TW" altLang="en-US" dirty="0"/>
              <a:t>培訓加盟店人員</a:t>
            </a:r>
            <a:endParaRPr lang="en-US" altLang="zh-TW" dirty="0"/>
          </a:p>
          <a:p>
            <a:r>
              <a:rPr lang="zh-TW" altLang="en-US" dirty="0"/>
              <a:t>試驗新菜色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159582E-30DB-4F90-8ADB-C83B33F9780E}"/>
              </a:ext>
            </a:extLst>
          </p:cNvPr>
          <p:cNvSpPr txBox="1"/>
          <p:nvPr/>
        </p:nvSpPr>
        <p:spPr>
          <a:xfrm>
            <a:off x="2769937" y="5041384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狀況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北京加盟店大廚跳巢</a:t>
            </a:r>
            <a:endParaRPr lang="en-US" altLang="zh-TW" dirty="0"/>
          </a:p>
          <a:p>
            <a:r>
              <a:rPr lang="zh-TW" altLang="en-US" dirty="0"/>
              <a:t>北京加盟店挖其他加盟店大廚</a:t>
            </a:r>
            <a:endParaRPr lang="en-US" altLang="zh-TW" dirty="0"/>
          </a:p>
          <a:p>
            <a:r>
              <a:rPr lang="zh-TW" altLang="en-US" dirty="0"/>
              <a:t>被挖的加盟店打電話到總部求救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解決方法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總部派上海大除去支援半個月</a:t>
            </a:r>
            <a:r>
              <a:rPr lang="en-US" altLang="zh-TW" dirty="0"/>
              <a:t>,</a:t>
            </a:r>
            <a:r>
              <a:rPr lang="zh-TW" altLang="en-US" dirty="0"/>
              <a:t>直到找到人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3A0E9B-1841-489C-B7F8-6A86492FDF2B}"/>
              </a:ext>
            </a:extLst>
          </p:cNvPr>
          <p:cNvSpPr txBox="1"/>
          <p:nvPr/>
        </p:nvSpPr>
        <p:spPr>
          <a:xfrm>
            <a:off x="7253346" y="5180073"/>
            <a:ext cx="5670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加盟店成長</a:t>
            </a:r>
            <a:r>
              <a:rPr lang="en-US" altLang="zh-TW" dirty="0"/>
              <a:t>, </a:t>
            </a:r>
            <a:r>
              <a:rPr lang="zh-TW" altLang="en-US" dirty="0"/>
              <a:t>直營店成長數也要跟上成長</a:t>
            </a:r>
            <a:endParaRPr lang="en-US" altLang="zh-TW" dirty="0"/>
          </a:p>
          <a:p>
            <a:r>
              <a:rPr lang="zh-TW" altLang="en-US" dirty="0"/>
              <a:t>才能因應類似狀況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加盟店</a:t>
            </a:r>
            <a:r>
              <a:rPr lang="en-US" altLang="zh-TW" dirty="0"/>
              <a:t>_</a:t>
            </a:r>
            <a:r>
              <a:rPr lang="zh-TW" altLang="en-US" dirty="0"/>
              <a:t>資金投入大</a:t>
            </a:r>
            <a:r>
              <a:rPr lang="en-US" altLang="zh-TW" dirty="0"/>
              <a:t>, </a:t>
            </a:r>
            <a:r>
              <a:rPr lang="zh-TW" altLang="en-US" dirty="0"/>
              <a:t>地域分佈愈來愈分散</a:t>
            </a:r>
            <a:r>
              <a:rPr lang="en-US" altLang="zh-TW" dirty="0"/>
              <a:t>,</a:t>
            </a:r>
            <a:r>
              <a:rPr lang="zh-TW" altLang="en-US" dirty="0"/>
              <a:t>公司人才</a:t>
            </a:r>
            <a:r>
              <a:rPr lang="en-US" altLang="zh-TW" dirty="0"/>
              <a:t>,</a:t>
            </a:r>
            <a:r>
              <a:rPr lang="zh-TW" altLang="en-US" dirty="0"/>
              <a:t>管理能力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561B0B4-99B5-42FF-B9DC-C91A0D711B4C}"/>
              </a:ext>
            </a:extLst>
          </p:cNvPr>
          <p:cNvSpPr txBox="1"/>
          <p:nvPr/>
        </p:nvSpPr>
        <p:spPr>
          <a:xfrm>
            <a:off x="7253346" y="3503792"/>
            <a:ext cx="567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不仅</a:t>
            </a:r>
          </a:p>
        </p:txBody>
      </p:sp>
    </p:spTree>
    <p:extLst>
      <p:ext uri="{BB962C8B-B14F-4D97-AF65-F5344CB8AC3E}">
        <p14:creationId xmlns:p14="http://schemas.microsoft.com/office/powerpoint/2010/main" val="120864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ED894F-C895-47E4-8966-9F3D2374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9" y="159941"/>
            <a:ext cx="3457575" cy="54292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CE60C4A-0BDA-497A-B857-30B70194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159941"/>
            <a:ext cx="3219450" cy="169545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DA0E9F2-C126-42D0-8DC4-6A9235DE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88" y="2263775"/>
            <a:ext cx="3562350" cy="13525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AFB37F-C956-4C78-BF5A-7551F944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038" y="3767534"/>
            <a:ext cx="3448050" cy="33051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6FA5CB-003B-4702-87A4-7C836AEBE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063" y="-54706"/>
            <a:ext cx="3867150" cy="5448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4DBBDD-C266-40C4-9BB4-87F9D44A8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443" y="5491073"/>
            <a:ext cx="3314700" cy="4638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2C0CD54-4022-43A8-B529-3C2A03345275}"/>
              </a:ext>
            </a:extLst>
          </p:cNvPr>
          <p:cNvSpPr txBox="1"/>
          <p:nvPr/>
        </p:nvSpPr>
        <p:spPr>
          <a:xfrm>
            <a:off x="11829975" y="2392189"/>
            <a:ext cx="56709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9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B7DFB90-29DE-4294-91AF-67CE483F5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7" y="159941"/>
            <a:ext cx="6896100" cy="30194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C1E586C-102F-4E1E-8D39-63097C7D8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3241330"/>
            <a:ext cx="3524250" cy="279082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55AF8B1-0B3B-426B-B28D-CC0C7CBAF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35" y="3614093"/>
            <a:ext cx="3600450" cy="30384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DFE03-2C37-4E39-B74B-B6EEB8706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759" y="447973"/>
            <a:ext cx="3876675" cy="40767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0B2D644-88A6-4087-82B1-6E71AC195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759" y="4636742"/>
            <a:ext cx="3648075" cy="45815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549F988-ABBA-4F30-8891-0939DC8472D9}"/>
              </a:ext>
            </a:extLst>
          </p:cNvPr>
          <p:cNvSpPr txBox="1"/>
          <p:nvPr/>
        </p:nvSpPr>
        <p:spPr>
          <a:xfrm>
            <a:off x="12125919" y="-133332"/>
            <a:ext cx="5670934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新措施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發行一卡通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建立新的配送中心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一卡通</a:t>
            </a:r>
            <a:r>
              <a:rPr lang="en-US" altLang="zh-TW" dirty="0"/>
              <a:t>:</a:t>
            </a:r>
            <a:r>
              <a:rPr lang="zh-TW" altLang="en-US" dirty="0"/>
              <a:t>可享</a:t>
            </a:r>
            <a:r>
              <a:rPr lang="en-US" altLang="zh-TW" dirty="0"/>
              <a:t>9</a:t>
            </a:r>
            <a:r>
              <a:rPr lang="zh-TW" altLang="en-US" dirty="0"/>
              <a:t>折優惠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/>
              <a:t>POS</a:t>
            </a:r>
            <a:r>
              <a:rPr lang="zh-TW" altLang="en-US" dirty="0"/>
              <a:t>機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武漢加盟店程國平</a:t>
            </a:r>
            <a:r>
              <a:rPr lang="en-US" altLang="zh-TW" dirty="0"/>
              <a:t>-</a:t>
            </a:r>
          </a:p>
          <a:p>
            <a:r>
              <a:rPr lang="zh-TW" altLang="en-US" dirty="0"/>
              <a:t>這對我們有甚麼好處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在別加店買卡</a:t>
            </a:r>
            <a:r>
              <a:rPr lang="en-US" altLang="zh-TW" dirty="0"/>
              <a:t>, </a:t>
            </a:r>
            <a:r>
              <a:rPr lang="zh-TW" altLang="en-US" dirty="0"/>
              <a:t>確要在我這間店消費打折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最早加盟</a:t>
            </a:r>
            <a:r>
              <a:rPr lang="en-US" altLang="zh-TW" dirty="0"/>
              <a:t>, 11</a:t>
            </a:r>
            <a:r>
              <a:rPr lang="zh-TW" altLang="en-US" dirty="0"/>
              <a:t>個月就回本</a:t>
            </a:r>
            <a:endParaRPr lang="en-US" altLang="zh-TW" dirty="0"/>
          </a:p>
          <a:p>
            <a:r>
              <a:rPr lang="zh-TW" altLang="en-US" dirty="0"/>
              <a:t>曾經要自行修改餐廳裝潢</a:t>
            </a:r>
            <a:r>
              <a:rPr lang="en-US" altLang="zh-TW" dirty="0"/>
              <a:t>,</a:t>
            </a:r>
            <a:r>
              <a:rPr lang="zh-TW" altLang="en-US" dirty="0"/>
              <a:t>提高消費單價</a:t>
            </a:r>
            <a:endParaRPr lang="en-US" altLang="zh-TW" dirty="0"/>
          </a:p>
          <a:p>
            <a:r>
              <a:rPr lang="zh-TW" altLang="en-US" dirty="0"/>
              <a:t>後來被勸退</a:t>
            </a:r>
            <a:endParaRPr lang="en-US" altLang="zh-TW" dirty="0"/>
          </a:p>
          <a:p>
            <a:r>
              <a:rPr lang="zh-TW" altLang="en-US" dirty="0"/>
              <a:t>很想自立門戶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其他加盟商</a:t>
            </a:r>
            <a:endParaRPr lang="en-US" altLang="zh-TW" dirty="0"/>
          </a:p>
          <a:p>
            <a:r>
              <a:rPr lang="zh-TW" altLang="en-US" dirty="0"/>
              <a:t>公司何時可以加客人消費</a:t>
            </a:r>
            <a:r>
              <a:rPr lang="en-US" altLang="zh-TW" dirty="0"/>
              <a:t>,</a:t>
            </a:r>
            <a:r>
              <a:rPr lang="zh-TW" altLang="en-US" dirty="0"/>
              <a:t>給店家</a:t>
            </a:r>
            <a:endParaRPr lang="en-US" altLang="zh-TW" dirty="0"/>
          </a:p>
          <a:p>
            <a:r>
              <a:rPr lang="zh-TW" altLang="en-US" dirty="0"/>
              <a:t>快</a:t>
            </a:r>
            <a:r>
              <a:rPr lang="en-US" altLang="zh-TW" dirty="0"/>
              <a:t>:2</a:t>
            </a:r>
            <a:r>
              <a:rPr lang="zh-TW" altLang="en-US" dirty="0"/>
              <a:t>天</a:t>
            </a:r>
            <a:r>
              <a:rPr lang="en-US" altLang="zh-TW" dirty="0"/>
              <a:t>, </a:t>
            </a:r>
            <a:r>
              <a:rPr lang="zh-TW" altLang="en-US" dirty="0"/>
              <a:t>慢</a:t>
            </a:r>
            <a:r>
              <a:rPr lang="en-US" altLang="zh-TW" dirty="0"/>
              <a:t>: </a:t>
            </a:r>
            <a:r>
              <a:rPr lang="zh-TW" altLang="en-US" dirty="0"/>
              <a:t>何時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POS</a:t>
            </a:r>
            <a:r>
              <a:rPr lang="zh-TW" altLang="en-US" dirty="0"/>
              <a:t>機強迫加盟店安裝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加盟店費用</a:t>
            </a:r>
            <a:r>
              <a:rPr lang="en-US" altLang="zh-TW" dirty="0"/>
              <a:t>-4000,</a:t>
            </a:r>
            <a:r>
              <a:rPr lang="zh-TW" altLang="en-US" dirty="0"/>
              <a:t> 第二間</a:t>
            </a:r>
            <a:r>
              <a:rPr lang="en-US" altLang="zh-TW" dirty="0"/>
              <a:t>2000</a:t>
            </a:r>
          </a:p>
          <a:p>
            <a:endParaRPr lang="en-US" altLang="zh-TW" dirty="0"/>
          </a:p>
          <a:p>
            <a:r>
              <a:rPr lang="zh-TW" altLang="en-US" dirty="0"/>
              <a:t>成立新的配送中心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1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A9DEE53-4EE3-4033-828E-229E09F9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803" y="-303213"/>
            <a:ext cx="3448050" cy="52863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136F53B-382C-41E9-99DE-29A93A5E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66" y="4983162"/>
            <a:ext cx="3533775" cy="2552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B34D90-1E98-4A81-8404-DCF247FA4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3" y="0"/>
            <a:ext cx="3162300" cy="18573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33B005-59A3-402E-9E5A-F1AEED40E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365" y="2248173"/>
            <a:ext cx="3533775" cy="17621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8413246-5BE6-4D7A-918C-AB458FEC5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365" y="4087812"/>
            <a:ext cx="3200400" cy="17907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19335D0-4B63-45C8-B825-56AAFB376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403" y="663997"/>
            <a:ext cx="4019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6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>
            <a:spLocks/>
          </p:cNvSpPr>
          <p:nvPr/>
        </p:nvSpPr>
        <p:spPr bwMode="auto">
          <a:xfrm>
            <a:off x="4926090" y="908547"/>
            <a:ext cx="1102756" cy="1098291"/>
          </a:xfrm>
          <a:custGeom>
            <a:avLst/>
            <a:gdLst>
              <a:gd name="T0" fmla="*/ 67 w 494"/>
              <a:gd name="T1" fmla="*/ 0 h 492"/>
              <a:gd name="T2" fmla="*/ 429 w 494"/>
              <a:gd name="T3" fmla="*/ 0 h 492"/>
              <a:gd name="T4" fmla="*/ 454 w 494"/>
              <a:gd name="T5" fmla="*/ 5 h 492"/>
              <a:gd name="T6" fmla="*/ 475 w 494"/>
              <a:gd name="T7" fmla="*/ 19 h 492"/>
              <a:gd name="T8" fmla="*/ 489 w 494"/>
              <a:gd name="T9" fmla="*/ 40 h 492"/>
              <a:gd name="T10" fmla="*/ 494 w 494"/>
              <a:gd name="T11" fmla="*/ 65 h 492"/>
              <a:gd name="T12" fmla="*/ 494 w 494"/>
              <a:gd name="T13" fmla="*/ 427 h 492"/>
              <a:gd name="T14" fmla="*/ 489 w 494"/>
              <a:gd name="T15" fmla="*/ 452 h 492"/>
              <a:gd name="T16" fmla="*/ 475 w 494"/>
              <a:gd name="T17" fmla="*/ 473 h 492"/>
              <a:gd name="T18" fmla="*/ 454 w 494"/>
              <a:gd name="T19" fmla="*/ 487 h 492"/>
              <a:gd name="T20" fmla="*/ 429 w 494"/>
              <a:gd name="T21" fmla="*/ 492 h 492"/>
              <a:gd name="T22" fmla="*/ 67 w 494"/>
              <a:gd name="T23" fmla="*/ 492 h 492"/>
              <a:gd name="T24" fmla="*/ 41 w 494"/>
              <a:gd name="T25" fmla="*/ 487 h 492"/>
              <a:gd name="T26" fmla="*/ 20 w 494"/>
              <a:gd name="T27" fmla="*/ 473 h 492"/>
              <a:gd name="T28" fmla="*/ 6 w 494"/>
              <a:gd name="T29" fmla="*/ 452 h 492"/>
              <a:gd name="T30" fmla="*/ 0 w 494"/>
              <a:gd name="T31" fmla="*/ 427 h 492"/>
              <a:gd name="T32" fmla="*/ 0 w 494"/>
              <a:gd name="T33" fmla="*/ 65 h 492"/>
              <a:gd name="T34" fmla="*/ 6 w 494"/>
              <a:gd name="T35" fmla="*/ 40 h 492"/>
              <a:gd name="T36" fmla="*/ 20 w 494"/>
              <a:gd name="T37" fmla="*/ 19 h 492"/>
              <a:gd name="T38" fmla="*/ 41 w 494"/>
              <a:gd name="T39" fmla="*/ 5 h 492"/>
              <a:gd name="T40" fmla="*/ 67 w 494"/>
              <a:gd name="T41" fmla="*/ 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94" h="492">
                <a:moveTo>
                  <a:pt x="67" y="0"/>
                </a:moveTo>
                <a:lnTo>
                  <a:pt x="429" y="0"/>
                </a:lnTo>
                <a:lnTo>
                  <a:pt x="454" y="5"/>
                </a:lnTo>
                <a:lnTo>
                  <a:pt x="475" y="19"/>
                </a:lnTo>
                <a:lnTo>
                  <a:pt x="489" y="40"/>
                </a:lnTo>
                <a:lnTo>
                  <a:pt x="494" y="65"/>
                </a:lnTo>
                <a:lnTo>
                  <a:pt x="494" y="427"/>
                </a:lnTo>
                <a:lnTo>
                  <a:pt x="489" y="452"/>
                </a:lnTo>
                <a:lnTo>
                  <a:pt x="475" y="473"/>
                </a:lnTo>
                <a:lnTo>
                  <a:pt x="454" y="487"/>
                </a:lnTo>
                <a:lnTo>
                  <a:pt x="429" y="492"/>
                </a:lnTo>
                <a:lnTo>
                  <a:pt x="67" y="492"/>
                </a:lnTo>
                <a:lnTo>
                  <a:pt x="41" y="487"/>
                </a:lnTo>
                <a:lnTo>
                  <a:pt x="20" y="473"/>
                </a:lnTo>
                <a:lnTo>
                  <a:pt x="6" y="452"/>
                </a:lnTo>
                <a:lnTo>
                  <a:pt x="0" y="427"/>
                </a:lnTo>
                <a:lnTo>
                  <a:pt x="0" y="65"/>
                </a:lnTo>
                <a:lnTo>
                  <a:pt x="6" y="40"/>
                </a:lnTo>
                <a:lnTo>
                  <a:pt x="20" y="19"/>
                </a:lnTo>
                <a:lnTo>
                  <a:pt x="41" y="5"/>
                </a:lnTo>
                <a:lnTo>
                  <a:pt x="67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1640145" y="2870738"/>
            <a:ext cx="2078271" cy="2078271"/>
          </a:xfrm>
          <a:custGeom>
            <a:avLst/>
            <a:gdLst>
              <a:gd name="T0" fmla="*/ 66 w 931"/>
              <a:gd name="T1" fmla="*/ 0 h 931"/>
              <a:gd name="T2" fmla="*/ 867 w 931"/>
              <a:gd name="T3" fmla="*/ 0 h 931"/>
              <a:gd name="T4" fmla="*/ 891 w 931"/>
              <a:gd name="T5" fmla="*/ 5 h 931"/>
              <a:gd name="T6" fmla="*/ 912 w 931"/>
              <a:gd name="T7" fmla="*/ 19 h 931"/>
              <a:gd name="T8" fmla="*/ 926 w 931"/>
              <a:gd name="T9" fmla="*/ 40 h 931"/>
              <a:gd name="T10" fmla="*/ 931 w 931"/>
              <a:gd name="T11" fmla="*/ 64 h 931"/>
              <a:gd name="T12" fmla="*/ 931 w 931"/>
              <a:gd name="T13" fmla="*/ 864 h 931"/>
              <a:gd name="T14" fmla="*/ 926 w 931"/>
              <a:gd name="T15" fmla="*/ 891 h 931"/>
              <a:gd name="T16" fmla="*/ 912 w 931"/>
              <a:gd name="T17" fmla="*/ 912 h 931"/>
              <a:gd name="T18" fmla="*/ 891 w 931"/>
              <a:gd name="T19" fmla="*/ 926 h 931"/>
              <a:gd name="T20" fmla="*/ 867 w 931"/>
              <a:gd name="T21" fmla="*/ 931 h 931"/>
              <a:gd name="T22" fmla="*/ 66 w 931"/>
              <a:gd name="T23" fmla="*/ 931 h 931"/>
              <a:gd name="T24" fmla="*/ 40 w 931"/>
              <a:gd name="T25" fmla="*/ 926 h 931"/>
              <a:gd name="T26" fmla="*/ 19 w 931"/>
              <a:gd name="T27" fmla="*/ 912 h 931"/>
              <a:gd name="T28" fmla="*/ 5 w 931"/>
              <a:gd name="T29" fmla="*/ 891 h 931"/>
              <a:gd name="T30" fmla="*/ 0 w 931"/>
              <a:gd name="T31" fmla="*/ 864 h 931"/>
              <a:gd name="T32" fmla="*/ 0 w 931"/>
              <a:gd name="T33" fmla="*/ 64 h 931"/>
              <a:gd name="T34" fmla="*/ 5 w 931"/>
              <a:gd name="T35" fmla="*/ 40 h 931"/>
              <a:gd name="T36" fmla="*/ 19 w 931"/>
              <a:gd name="T37" fmla="*/ 19 h 931"/>
              <a:gd name="T38" fmla="*/ 40 w 931"/>
              <a:gd name="T39" fmla="*/ 5 h 931"/>
              <a:gd name="T40" fmla="*/ 66 w 931"/>
              <a:gd name="T41" fmla="*/ 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1" h="931">
                <a:moveTo>
                  <a:pt x="66" y="0"/>
                </a:moveTo>
                <a:lnTo>
                  <a:pt x="867" y="0"/>
                </a:lnTo>
                <a:lnTo>
                  <a:pt x="891" y="5"/>
                </a:lnTo>
                <a:lnTo>
                  <a:pt x="912" y="19"/>
                </a:lnTo>
                <a:lnTo>
                  <a:pt x="926" y="40"/>
                </a:lnTo>
                <a:lnTo>
                  <a:pt x="931" y="64"/>
                </a:lnTo>
                <a:lnTo>
                  <a:pt x="931" y="864"/>
                </a:lnTo>
                <a:lnTo>
                  <a:pt x="926" y="891"/>
                </a:lnTo>
                <a:lnTo>
                  <a:pt x="912" y="912"/>
                </a:lnTo>
                <a:lnTo>
                  <a:pt x="891" y="926"/>
                </a:lnTo>
                <a:lnTo>
                  <a:pt x="867" y="931"/>
                </a:lnTo>
                <a:lnTo>
                  <a:pt x="66" y="931"/>
                </a:lnTo>
                <a:lnTo>
                  <a:pt x="40" y="926"/>
                </a:lnTo>
                <a:lnTo>
                  <a:pt x="19" y="912"/>
                </a:lnTo>
                <a:lnTo>
                  <a:pt x="5" y="891"/>
                </a:lnTo>
                <a:lnTo>
                  <a:pt x="0" y="864"/>
                </a:lnTo>
                <a:lnTo>
                  <a:pt x="0" y="64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6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0"/>
          <p:cNvSpPr>
            <a:spLocks/>
          </p:cNvSpPr>
          <p:nvPr/>
        </p:nvSpPr>
        <p:spPr bwMode="auto">
          <a:xfrm>
            <a:off x="3519741" y="3308268"/>
            <a:ext cx="1192048" cy="1194281"/>
          </a:xfrm>
          <a:custGeom>
            <a:avLst/>
            <a:gdLst>
              <a:gd name="T0" fmla="*/ 65 w 534"/>
              <a:gd name="T1" fmla="*/ 0 h 535"/>
              <a:gd name="T2" fmla="*/ 468 w 534"/>
              <a:gd name="T3" fmla="*/ 0 h 535"/>
              <a:gd name="T4" fmla="*/ 494 w 534"/>
              <a:gd name="T5" fmla="*/ 5 h 535"/>
              <a:gd name="T6" fmla="*/ 515 w 534"/>
              <a:gd name="T7" fmla="*/ 19 h 535"/>
              <a:gd name="T8" fmla="*/ 529 w 534"/>
              <a:gd name="T9" fmla="*/ 40 h 535"/>
              <a:gd name="T10" fmla="*/ 534 w 534"/>
              <a:gd name="T11" fmla="*/ 66 h 535"/>
              <a:gd name="T12" fmla="*/ 534 w 534"/>
              <a:gd name="T13" fmla="*/ 469 h 535"/>
              <a:gd name="T14" fmla="*/ 529 w 534"/>
              <a:gd name="T15" fmla="*/ 495 h 535"/>
              <a:gd name="T16" fmla="*/ 515 w 534"/>
              <a:gd name="T17" fmla="*/ 516 h 535"/>
              <a:gd name="T18" fmla="*/ 494 w 534"/>
              <a:gd name="T19" fmla="*/ 530 h 535"/>
              <a:gd name="T20" fmla="*/ 468 w 534"/>
              <a:gd name="T21" fmla="*/ 535 h 535"/>
              <a:gd name="T22" fmla="*/ 65 w 534"/>
              <a:gd name="T23" fmla="*/ 535 h 535"/>
              <a:gd name="T24" fmla="*/ 40 w 534"/>
              <a:gd name="T25" fmla="*/ 530 h 535"/>
              <a:gd name="T26" fmla="*/ 19 w 534"/>
              <a:gd name="T27" fmla="*/ 516 h 535"/>
              <a:gd name="T28" fmla="*/ 5 w 534"/>
              <a:gd name="T29" fmla="*/ 495 h 535"/>
              <a:gd name="T30" fmla="*/ 0 w 534"/>
              <a:gd name="T31" fmla="*/ 469 h 535"/>
              <a:gd name="T32" fmla="*/ 0 w 534"/>
              <a:gd name="T33" fmla="*/ 66 h 535"/>
              <a:gd name="T34" fmla="*/ 5 w 534"/>
              <a:gd name="T35" fmla="*/ 40 h 535"/>
              <a:gd name="T36" fmla="*/ 19 w 534"/>
              <a:gd name="T37" fmla="*/ 19 h 535"/>
              <a:gd name="T38" fmla="*/ 40 w 534"/>
              <a:gd name="T39" fmla="*/ 5 h 535"/>
              <a:gd name="T40" fmla="*/ 65 w 534"/>
              <a:gd name="T41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34" h="535">
                <a:moveTo>
                  <a:pt x="65" y="0"/>
                </a:moveTo>
                <a:lnTo>
                  <a:pt x="468" y="0"/>
                </a:lnTo>
                <a:lnTo>
                  <a:pt x="494" y="5"/>
                </a:lnTo>
                <a:lnTo>
                  <a:pt x="515" y="19"/>
                </a:lnTo>
                <a:lnTo>
                  <a:pt x="529" y="40"/>
                </a:lnTo>
                <a:lnTo>
                  <a:pt x="534" y="66"/>
                </a:lnTo>
                <a:lnTo>
                  <a:pt x="534" y="469"/>
                </a:lnTo>
                <a:lnTo>
                  <a:pt x="529" y="495"/>
                </a:lnTo>
                <a:lnTo>
                  <a:pt x="515" y="516"/>
                </a:lnTo>
                <a:lnTo>
                  <a:pt x="494" y="530"/>
                </a:lnTo>
                <a:lnTo>
                  <a:pt x="468" y="535"/>
                </a:lnTo>
                <a:lnTo>
                  <a:pt x="65" y="535"/>
                </a:lnTo>
                <a:lnTo>
                  <a:pt x="40" y="530"/>
                </a:lnTo>
                <a:lnTo>
                  <a:pt x="19" y="516"/>
                </a:lnTo>
                <a:lnTo>
                  <a:pt x="5" y="495"/>
                </a:lnTo>
                <a:lnTo>
                  <a:pt x="0" y="469"/>
                </a:lnTo>
                <a:lnTo>
                  <a:pt x="0" y="66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718204" y="5053927"/>
            <a:ext cx="1116150" cy="1122847"/>
          </a:xfrm>
          <a:custGeom>
            <a:avLst/>
            <a:gdLst>
              <a:gd name="T0" fmla="*/ 65 w 500"/>
              <a:gd name="T1" fmla="*/ 0 h 503"/>
              <a:gd name="T2" fmla="*/ 436 w 500"/>
              <a:gd name="T3" fmla="*/ 0 h 503"/>
              <a:gd name="T4" fmla="*/ 460 w 500"/>
              <a:gd name="T5" fmla="*/ 5 h 503"/>
              <a:gd name="T6" fmla="*/ 481 w 500"/>
              <a:gd name="T7" fmla="*/ 19 h 503"/>
              <a:gd name="T8" fmla="*/ 495 w 500"/>
              <a:gd name="T9" fmla="*/ 40 h 503"/>
              <a:gd name="T10" fmla="*/ 500 w 500"/>
              <a:gd name="T11" fmla="*/ 67 h 503"/>
              <a:gd name="T12" fmla="*/ 500 w 500"/>
              <a:gd name="T13" fmla="*/ 436 h 503"/>
              <a:gd name="T14" fmla="*/ 495 w 500"/>
              <a:gd name="T15" fmla="*/ 462 h 503"/>
              <a:gd name="T16" fmla="*/ 481 w 500"/>
              <a:gd name="T17" fmla="*/ 483 h 503"/>
              <a:gd name="T18" fmla="*/ 460 w 500"/>
              <a:gd name="T19" fmla="*/ 497 h 503"/>
              <a:gd name="T20" fmla="*/ 436 w 500"/>
              <a:gd name="T21" fmla="*/ 503 h 503"/>
              <a:gd name="T22" fmla="*/ 65 w 500"/>
              <a:gd name="T23" fmla="*/ 503 h 503"/>
              <a:gd name="T24" fmla="*/ 40 w 500"/>
              <a:gd name="T25" fmla="*/ 497 h 503"/>
              <a:gd name="T26" fmla="*/ 19 w 500"/>
              <a:gd name="T27" fmla="*/ 483 h 503"/>
              <a:gd name="T28" fmla="*/ 5 w 500"/>
              <a:gd name="T29" fmla="*/ 462 h 503"/>
              <a:gd name="T30" fmla="*/ 0 w 500"/>
              <a:gd name="T31" fmla="*/ 436 h 503"/>
              <a:gd name="T32" fmla="*/ 0 w 500"/>
              <a:gd name="T33" fmla="*/ 67 h 503"/>
              <a:gd name="T34" fmla="*/ 5 w 500"/>
              <a:gd name="T35" fmla="*/ 40 h 503"/>
              <a:gd name="T36" fmla="*/ 19 w 500"/>
              <a:gd name="T37" fmla="*/ 19 h 503"/>
              <a:gd name="T38" fmla="*/ 40 w 500"/>
              <a:gd name="T39" fmla="*/ 5 h 503"/>
              <a:gd name="T40" fmla="*/ 65 w 500"/>
              <a:gd name="T41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0" h="503">
                <a:moveTo>
                  <a:pt x="65" y="0"/>
                </a:moveTo>
                <a:lnTo>
                  <a:pt x="436" y="0"/>
                </a:lnTo>
                <a:lnTo>
                  <a:pt x="460" y="5"/>
                </a:lnTo>
                <a:lnTo>
                  <a:pt x="481" y="19"/>
                </a:lnTo>
                <a:lnTo>
                  <a:pt x="495" y="40"/>
                </a:lnTo>
                <a:lnTo>
                  <a:pt x="500" y="67"/>
                </a:lnTo>
                <a:lnTo>
                  <a:pt x="500" y="436"/>
                </a:lnTo>
                <a:lnTo>
                  <a:pt x="495" y="462"/>
                </a:lnTo>
                <a:lnTo>
                  <a:pt x="481" y="483"/>
                </a:lnTo>
                <a:lnTo>
                  <a:pt x="460" y="497"/>
                </a:lnTo>
                <a:lnTo>
                  <a:pt x="436" y="503"/>
                </a:lnTo>
                <a:lnTo>
                  <a:pt x="65" y="503"/>
                </a:lnTo>
                <a:lnTo>
                  <a:pt x="40" y="497"/>
                </a:lnTo>
                <a:lnTo>
                  <a:pt x="19" y="483"/>
                </a:lnTo>
                <a:lnTo>
                  <a:pt x="5" y="462"/>
                </a:lnTo>
                <a:lnTo>
                  <a:pt x="0" y="436"/>
                </a:lnTo>
                <a:lnTo>
                  <a:pt x="0" y="67"/>
                </a:lnTo>
                <a:lnTo>
                  <a:pt x="5" y="40"/>
                </a:lnTo>
                <a:lnTo>
                  <a:pt x="19" y="19"/>
                </a:lnTo>
                <a:lnTo>
                  <a:pt x="40" y="5"/>
                </a:lnTo>
                <a:lnTo>
                  <a:pt x="65" y="0"/>
                </a:lnTo>
                <a:close/>
              </a:path>
            </a:pathLst>
          </a:custGeom>
          <a:solidFill>
            <a:srgbClr val="AE002B"/>
          </a:solidFill>
          <a:ln w="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3"/>
          <p:cNvSpPr>
            <a:spLocks/>
          </p:cNvSpPr>
          <p:nvPr/>
        </p:nvSpPr>
        <p:spPr bwMode="auto">
          <a:xfrm>
            <a:off x="1961596" y="3165401"/>
            <a:ext cx="861668" cy="868365"/>
          </a:xfrm>
          <a:custGeom>
            <a:avLst/>
            <a:gdLst>
              <a:gd name="T0" fmla="*/ 75 w 386"/>
              <a:gd name="T1" fmla="*/ 0 h 389"/>
              <a:gd name="T2" fmla="*/ 311 w 386"/>
              <a:gd name="T3" fmla="*/ 0 h 389"/>
              <a:gd name="T4" fmla="*/ 336 w 386"/>
              <a:gd name="T5" fmla="*/ 4 h 389"/>
              <a:gd name="T6" fmla="*/ 357 w 386"/>
              <a:gd name="T7" fmla="*/ 14 h 389"/>
              <a:gd name="T8" fmla="*/ 372 w 386"/>
              <a:gd name="T9" fmla="*/ 32 h 389"/>
              <a:gd name="T10" fmla="*/ 383 w 386"/>
              <a:gd name="T11" fmla="*/ 53 h 389"/>
              <a:gd name="T12" fmla="*/ 386 w 386"/>
              <a:gd name="T13" fmla="*/ 76 h 389"/>
              <a:gd name="T14" fmla="*/ 386 w 386"/>
              <a:gd name="T15" fmla="*/ 312 h 389"/>
              <a:gd name="T16" fmla="*/ 383 w 386"/>
              <a:gd name="T17" fmla="*/ 337 h 389"/>
              <a:gd name="T18" fmla="*/ 372 w 386"/>
              <a:gd name="T19" fmla="*/ 358 h 389"/>
              <a:gd name="T20" fmla="*/ 357 w 386"/>
              <a:gd name="T21" fmla="*/ 373 h 389"/>
              <a:gd name="T22" fmla="*/ 336 w 386"/>
              <a:gd name="T23" fmla="*/ 384 h 389"/>
              <a:gd name="T24" fmla="*/ 311 w 386"/>
              <a:gd name="T25" fmla="*/ 389 h 389"/>
              <a:gd name="T26" fmla="*/ 75 w 386"/>
              <a:gd name="T27" fmla="*/ 389 h 389"/>
              <a:gd name="T28" fmla="*/ 50 w 386"/>
              <a:gd name="T29" fmla="*/ 384 h 389"/>
              <a:gd name="T30" fmla="*/ 29 w 386"/>
              <a:gd name="T31" fmla="*/ 373 h 389"/>
              <a:gd name="T32" fmla="*/ 14 w 386"/>
              <a:gd name="T33" fmla="*/ 358 h 389"/>
              <a:gd name="T34" fmla="*/ 3 w 386"/>
              <a:gd name="T35" fmla="*/ 337 h 389"/>
              <a:gd name="T36" fmla="*/ 0 w 386"/>
              <a:gd name="T37" fmla="*/ 312 h 389"/>
              <a:gd name="T38" fmla="*/ 0 w 386"/>
              <a:gd name="T39" fmla="*/ 76 h 389"/>
              <a:gd name="T40" fmla="*/ 3 w 386"/>
              <a:gd name="T41" fmla="*/ 53 h 389"/>
              <a:gd name="T42" fmla="*/ 14 w 386"/>
              <a:gd name="T43" fmla="*/ 32 h 389"/>
              <a:gd name="T44" fmla="*/ 29 w 386"/>
              <a:gd name="T45" fmla="*/ 14 h 389"/>
              <a:gd name="T46" fmla="*/ 50 w 386"/>
              <a:gd name="T47" fmla="*/ 4 h 389"/>
              <a:gd name="T48" fmla="*/ 75 w 386"/>
              <a:gd name="T49" fmla="*/ 0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86" h="389">
                <a:moveTo>
                  <a:pt x="75" y="0"/>
                </a:moveTo>
                <a:lnTo>
                  <a:pt x="311" y="0"/>
                </a:lnTo>
                <a:lnTo>
                  <a:pt x="336" y="4"/>
                </a:lnTo>
                <a:lnTo>
                  <a:pt x="357" y="14"/>
                </a:lnTo>
                <a:lnTo>
                  <a:pt x="372" y="32"/>
                </a:lnTo>
                <a:lnTo>
                  <a:pt x="383" y="53"/>
                </a:lnTo>
                <a:lnTo>
                  <a:pt x="386" y="76"/>
                </a:lnTo>
                <a:lnTo>
                  <a:pt x="386" y="312"/>
                </a:lnTo>
                <a:lnTo>
                  <a:pt x="383" y="337"/>
                </a:lnTo>
                <a:lnTo>
                  <a:pt x="372" y="358"/>
                </a:lnTo>
                <a:lnTo>
                  <a:pt x="357" y="373"/>
                </a:lnTo>
                <a:lnTo>
                  <a:pt x="336" y="384"/>
                </a:lnTo>
                <a:lnTo>
                  <a:pt x="311" y="389"/>
                </a:lnTo>
                <a:lnTo>
                  <a:pt x="75" y="389"/>
                </a:lnTo>
                <a:lnTo>
                  <a:pt x="50" y="384"/>
                </a:lnTo>
                <a:lnTo>
                  <a:pt x="29" y="373"/>
                </a:lnTo>
                <a:lnTo>
                  <a:pt x="14" y="358"/>
                </a:lnTo>
                <a:lnTo>
                  <a:pt x="3" y="337"/>
                </a:lnTo>
                <a:lnTo>
                  <a:pt x="0" y="312"/>
                </a:lnTo>
                <a:lnTo>
                  <a:pt x="0" y="76"/>
                </a:lnTo>
                <a:lnTo>
                  <a:pt x="3" y="53"/>
                </a:lnTo>
                <a:lnTo>
                  <a:pt x="14" y="32"/>
                </a:lnTo>
                <a:lnTo>
                  <a:pt x="29" y="14"/>
                </a:lnTo>
                <a:lnTo>
                  <a:pt x="50" y="4"/>
                </a:lnTo>
                <a:lnTo>
                  <a:pt x="75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"/>
          <p:cNvSpPr>
            <a:spLocks/>
          </p:cNvSpPr>
          <p:nvPr/>
        </p:nvSpPr>
        <p:spPr bwMode="auto">
          <a:xfrm>
            <a:off x="986081" y="4120825"/>
            <a:ext cx="1837183" cy="1837183"/>
          </a:xfrm>
          <a:custGeom>
            <a:avLst/>
            <a:gdLst>
              <a:gd name="T0" fmla="*/ 77 w 823"/>
              <a:gd name="T1" fmla="*/ 0 h 823"/>
              <a:gd name="T2" fmla="*/ 746 w 823"/>
              <a:gd name="T3" fmla="*/ 0 h 823"/>
              <a:gd name="T4" fmla="*/ 770 w 823"/>
              <a:gd name="T5" fmla="*/ 3 h 823"/>
              <a:gd name="T6" fmla="*/ 791 w 823"/>
              <a:gd name="T7" fmla="*/ 16 h 823"/>
              <a:gd name="T8" fmla="*/ 807 w 823"/>
              <a:gd name="T9" fmla="*/ 31 h 823"/>
              <a:gd name="T10" fmla="*/ 819 w 823"/>
              <a:gd name="T11" fmla="*/ 52 h 823"/>
              <a:gd name="T12" fmla="*/ 823 w 823"/>
              <a:gd name="T13" fmla="*/ 77 h 823"/>
              <a:gd name="T14" fmla="*/ 823 w 823"/>
              <a:gd name="T15" fmla="*/ 746 h 823"/>
              <a:gd name="T16" fmla="*/ 819 w 823"/>
              <a:gd name="T17" fmla="*/ 770 h 823"/>
              <a:gd name="T18" fmla="*/ 807 w 823"/>
              <a:gd name="T19" fmla="*/ 791 h 823"/>
              <a:gd name="T20" fmla="*/ 791 w 823"/>
              <a:gd name="T21" fmla="*/ 807 h 823"/>
              <a:gd name="T22" fmla="*/ 770 w 823"/>
              <a:gd name="T23" fmla="*/ 817 h 823"/>
              <a:gd name="T24" fmla="*/ 746 w 823"/>
              <a:gd name="T25" fmla="*/ 823 h 823"/>
              <a:gd name="T26" fmla="*/ 77 w 823"/>
              <a:gd name="T27" fmla="*/ 823 h 823"/>
              <a:gd name="T28" fmla="*/ 53 w 823"/>
              <a:gd name="T29" fmla="*/ 817 h 823"/>
              <a:gd name="T30" fmla="*/ 32 w 823"/>
              <a:gd name="T31" fmla="*/ 807 h 823"/>
              <a:gd name="T32" fmla="*/ 16 w 823"/>
              <a:gd name="T33" fmla="*/ 791 h 823"/>
              <a:gd name="T34" fmla="*/ 4 w 823"/>
              <a:gd name="T35" fmla="*/ 770 h 823"/>
              <a:gd name="T36" fmla="*/ 0 w 823"/>
              <a:gd name="T37" fmla="*/ 746 h 823"/>
              <a:gd name="T38" fmla="*/ 0 w 823"/>
              <a:gd name="T39" fmla="*/ 77 h 823"/>
              <a:gd name="T40" fmla="*/ 4 w 823"/>
              <a:gd name="T41" fmla="*/ 52 h 823"/>
              <a:gd name="T42" fmla="*/ 16 w 823"/>
              <a:gd name="T43" fmla="*/ 31 h 823"/>
              <a:gd name="T44" fmla="*/ 32 w 823"/>
              <a:gd name="T45" fmla="*/ 16 h 823"/>
              <a:gd name="T46" fmla="*/ 53 w 823"/>
              <a:gd name="T47" fmla="*/ 3 h 823"/>
              <a:gd name="T48" fmla="*/ 77 w 823"/>
              <a:gd name="T49" fmla="*/ 0 h 8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23" h="823">
                <a:moveTo>
                  <a:pt x="77" y="0"/>
                </a:moveTo>
                <a:lnTo>
                  <a:pt x="746" y="0"/>
                </a:lnTo>
                <a:lnTo>
                  <a:pt x="770" y="3"/>
                </a:lnTo>
                <a:lnTo>
                  <a:pt x="791" y="16"/>
                </a:lnTo>
                <a:lnTo>
                  <a:pt x="807" y="31"/>
                </a:lnTo>
                <a:lnTo>
                  <a:pt x="819" y="52"/>
                </a:lnTo>
                <a:lnTo>
                  <a:pt x="823" y="77"/>
                </a:lnTo>
                <a:lnTo>
                  <a:pt x="823" y="746"/>
                </a:lnTo>
                <a:lnTo>
                  <a:pt x="819" y="770"/>
                </a:lnTo>
                <a:lnTo>
                  <a:pt x="807" y="791"/>
                </a:lnTo>
                <a:lnTo>
                  <a:pt x="791" y="807"/>
                </a:lnTo>
                <a:lnTo>
                  <a:pt x="770" y="817"/>
                </a:lnTo>
                <a:lnTo>
                  <a:pt x="746" y="823"/>
                </a:lnTo>
                <a:lnTo>
                  <a:pt x="77" y="823"/>
                </a:lnTo>
                <a:lnTo>
                  <a:pt x="53" y="817"/>
                </a:lnTo>
                <a:lnTo>
                  <a:pt x="32" y="807"/>
                </a:lnTo>
                <a:lnTo>
                  <a:pt x="16" y="791"/>
                </a:lnTo>
                <a:lnTo>
                  <a:pt x="4" y="770"/>
                </a:lnTo>
                <a:lnTo>
                  <a:pt x="0" y="746"/>
                </a:lnTo>
                <a:lnTo>
                  <a:pt x="0" y="77"/>
                </a:lnTo>
                <a:lnTo>
                  <a:pt x="4" y="52"/>
                </a:lnTo>
                <a:lnTo>
                  <a:pt x="16" y="31"/>
                </a:lnTo>
                <a:lnTo>
                  <a:pt x="32" y="16"/>
                </a:lnTo>
                <a:lnTo>
                  <a:pt x="53" y="3"/>
                </a:lnTo>
                <a:lnTo>
                  <a:pt x="77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60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29" name="Freeform 15"/>
          <p:cNvSpPr>
            <a:spLocks/>
          </p:cNvSpPr>
          <p:nvPr/>
        </p:nvSpPr>
        <p:spPr bwMode="auto">
          <a:xfrm>
            <a:off x="2905857" y="1118383"/>
            <a:ext cx="2915383" cy="2915383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2905857" y="4120825"/>
            <a:ext cx="1419742" cy="1417511"/>
          </a:xfrm>
          <a:custGeom>
            <a:avLst/>
            <a:gdLst>
              <a:gd name="T0" fmla="*/ 62 w 636"/>
              <a:gd name="T1" fmla="*/ 0 h 635"/>
              <a:gd name="T2" fmla="*/ 574 w 636"/>
              <a:gd name="T3" fmla="*/ 0 h 635"/>
              <a:gd name="T4" fmla="*/ 597 w 636"/>
              <a:gd name="T5" fmla="*/ 5 h 635"/>
              <a:gd name="T6" fmla="*/ 618 w 636"/>
              <a:gd name="T7" fmla="*/ 17 h 635"/>
              <a:gd name="T8" fmla="*/ 631 w 636"/>
              <a:gd name="T9" fmla="*/ 37 h 635"/>
              <a:gd name="T10" fmla="*/ 636 w 636"/>
              <a:gd name="T11" fmla="*/ 61 h 635"/>
              <a:gd name="T12" fmla="*/ 636 w 636"/>
              <a:gd name="T13" fmla="*/ 574 h 635"/>
              <a:gd name="T14" fmla="*/ 631 w 636"/>
              <a:gd name="T15" fmla="*/ 597 h 635"/>
              <a:gd name="T16" fmla="*/ 618 w 636"/>
              <a:gd name="T17" fmla="*/ 616 h 635"/>
              <a:gd name="T18" fmla="*/ 597 w 636"/>
              <a:gd name="T19" fmla="*/ 630 h 635"/>
              <a:gd name="T20" fmla="*/ 574 w 636"/>
              <a:gd name="T21" fmla="*/ 635 h 635"/>
              <a:gd name="T22" fmla="*/ 62 w 636"/>
              <a:gd name="T23" fmla="*/ 635 h 635"/>
              <a:gd name="T24" fmla="*/ 39 w 636"/>
              <a:gd name="T25" fmla="*/ 630 h 635"/>
              <a:gd name="T26" fmla="*/ 18 w 636"/>
              <a:gd name="T27" fmla="*/ 616 h 635"/>
              <a:gd name="T28" fmla="*/ 5 w 636"/>
              <a:gd name="T29" fmla="*/ 597 h 635"/>
              <a:gd name="T30" fmla="*/ 0 w 636"/>
              <a:gd name="T31" fmla="*/ 574 h 635"/>
              <a:gd name="T32" fmla="*/ 0 w 636"/>
              <a:gd name="T33" fmla="*/ 61 h 635"/>
              <a:gd name="T34" fmla="*/ 5 w 636"/>
              <a:gd name="T35" fmla="*/ 37 h 635"/>
              <a:gd name="T36" fmla="*/ 18 w 636"/>
              <a:gd name="T37" fmla="*/ 17 h 635"/>
              <a:gd name="T38" fmla="*/ 39 w 636"/>
              <a:gd name="T39" fmla="*/ 5 h 635"/>
              <a:gd name="T40" fmla="*/ 62 w 636"/>
              <a:gd name="T4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36" h="635">
                <a:moveTo>
                  <a:pt x="62" y="0"/>
                </a:moveTo>
                <a:lnTo>
                  <a:pt x="574" y="0"/>
                </a:lnTo>
                <a:lnTo>
                  <a:pt x="597" y="5"/>
                </a:lnTo>
                <a:lnTo>
                  <a:pt x="618" y="17"/>
                </a:lnTo>
                <a:lnTo>
                  <a:pt x="631" y="37"/>
                </a:lnTo>
                <a:lnTo>
                  <a:pt x="636" y="61"/>
                </a:lnTo>
                <a:lnTo>
                  <a:pt x="636" y="574"/>
                </a:lnTo>
                <a:lnTo>
                  <a:pt x="631" y="597"/>
                </a:lnTo>
                <a:lnTo>
                  <a:pt x="618" y="616"/>
                </a:lnTo>
                <a:lnTo>
                  <a:pt x="597" y="630"/>
                </a:lnTo>
                <a:lnTo>
                  <a:pt x="574" y="635"/>
                </a:lnTo>
                <a:lnTo>
                  <a:pt x="62" y="635"/>
                </a:lnTo>
                <a:lnTo>
                  <a:pt x="39" y="630"/>
                </a:lnTo>
                <a:lnTo>
                  <a:pt x="18" y="616"/>
                </a:lnTo>
                <a:lnTo>
                  <a:pt x="5" y="597"/>
                </a:lnTo>
                <a:lnTo>
                  <a:pt x="0" y="574"/>
                </a:lnTo>
                <a:lnTo>
                  <a:pt x="0" y="61"/>
                </a:lnTo>
                <a:lnTo>
                  <a:pt x="5" y="37"/>
                </a:lnTo>
                <a:lnTo>
                  <a:pt x="18" y="17"/>
                </a:lnTo>
                <a:lnTo>
                  <a:pt x="39" y="5"/>
                </a:lnTo>
                <a:lnTo>
                  <a:pt x="62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noFill/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75306" y="1941299"/>
            <a:ext cx="2700586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>
                <a:solidFill>
                  <a:srgbClr val="AE00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</a:t>
            </a:r>
            <a:endParaRPr lang="zh-CN" altLang="en-US" sz="8000" b="1" dirty="0">
              <a:solidFill>
                <a:srgbClr val="AE00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651E67F-FB27-42E8-BE6F-4A91F479AE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360D1F-4C65-47E2-9926-FED491394E4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6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B09BD1-1444-4A28-8077-0897623EE9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7363"/>
            <a:ext cx="2160302" cy="1528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0EDA87-C1A6-4B92-B495-10153FFAC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40" y="-185190"/>
            <a:ext cx="3665074" cy="39908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317FD5-B6C9-48A0-B505-9B18E16BA4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03" y="2248173"/>
            <a:ext cx="2587804" cy="390758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0CE6151-F3AD-4BFA-9802-C40A86D6E1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63" y="3709514"/>
            <a:ext cx="2909169" cy="28229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0C4925-620D-41C8-AAE5-771F69AEEC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47" y="-495939"/>
            <a:ext cx="2950301" cy="295030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B5C9EE3-41DC-4ADC-9D19-AEB450D626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22" y="3913423"/>
            <a:ext cx="2394873" cy="26381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B7D98E-62D2-42CF-97EA-87B1E9708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163" y="-812136"/>
            <a:ext cx="2360807" cy="318709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5A845D3-C0B3-4EFD-83A0-1B794BA5F79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" y="2752229"/>
            <a:ext cx="2493520" cy="378022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159AA1-9599-45C3-94C7-A470C5BE040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CD77E-C27B-465A-B1C5-15495E942D0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6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5"/>
          <p:cNvSpPr/>
          <p:nvPr/>
        </p:nvSpPr>
        <p:spPr>
          <a:xfrm>
            <a:off x="353" y="4401265"/>
            <a:ext cx="12858044" cy="28313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US"/>
          </a:p>
        </p:txBody>
      </p:sp>
      <p:pic>
        <p:nvPicPr>
          <p:cNvPr id="47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596" y="2513360"/>
            <a:ext cx="3877834" cy="3233517"/>
          </a:xfrm>
          <a:prstGeom prst="rect">
            <a:avLst/>
          </a:prstGeom>
        </p:spPr>
      </p:pic>
      <p:graphicFrame>
        <p:nvGraphicFramePr>
          <p:cNvPr id="50" name="Chart 41"/>
          <p:cNvGraphicFramePr/>
          <p:nvPr>
            <p:extLst/>
          </p:nvPr>
        </p:nvGraphicFramePr>
        <p:xfrm>
          <a:off x="7507001" y="4664779"/>
          <a:ext cx="4226317" cy="18446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矩形 2"/>
          <p:cNvSpPr/>
          <p:nvPr/>
        </p:nvSpPr>
        <p:spPr>
          <a:xfrm>
            <a:off x="1683750" y="2668195"/>
            <a:ext cx="3594178" cy="202488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3421" y="4048042"/>
            <a:ext cx="3089387" cy="17773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4492122" y="4145855"/>
            <a:ext cx="2328881" cy="1482189"/>
          </a:xfrm>
          <a:prstGeom prst="rect">
            <a:avLst/>
          </a:pr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348"/>
          <p:cNvSpPr txBox="1"/>
          <p:nvPr/>
        </p:nvSpPr>
        <p:spPr>
          <a:xfrm>
            <a:off x="6918008" y="24524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349"/>
          <p:cNvSpPr txBox="1"/>
          <p:nvPr/>
        </p:nvSpPr>
        <p:spPr>
          <a:xfrm>
            <a:off x="6918009" y="2783651"/>
            <a:ext cx="4895198" cy="110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8BCF247-2A77-47F3-88E8-84E43713C6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241B7B7-B04E-41CD-AA7E-1D182EE1B94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78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50" grpId="0">
        <p:bldAsOne/>
      </p:bldGraphic>
      <p:bldP spid="3" grpId="0" animBg="1"/>
      <p:bldP spid="51" grpId="0" animBg="1"/>
      <p:bldP spid="12" grpId="0"/>
      <p:bldP spid="13" grpId="0"/>
      <p:bldP spid="10" grpId="0"/>
      <p:bldP spid="11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MH_Other_1"/>
          <p:cNvSpPr>
            <a:spLocks noChangeArrowheads="1"/>
          </p:cNvSpPr>
          <p:nvPr/>
        </p:nvSpPr>
        <p:spPr bwMode="auto">
          <a:xfrm>
            <a:off x="2977748" y="2618684"/>
            <a:ext cx="2541473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1" name="MH_Title_1"/>
          <p:cNvSpPr>
            <a:spLocks noChangeArrowheads="1"/>
          </p:cNvSpPr>
          <p:nvPr/>
        </p:nvSpPr>
        <p:spPr bwMode="auto">
          <a:xfrm>
            <a:off x="4926545" y="3405570"/>
            <a:ext cx="1089921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2" name="MH_SubTitle_3"/>
          <p:cNvSpPr>
            <a:spLocks noChangeArrowheads="1"/>
          </p:cNvSpPr>
          <p:nvPr/>
        </p:nvSpPr>
        <p:spPr bwMode="auto">
          <a:xfrm>
            <a:off x="2637881" y="3593920"/>
            <a:ext cx="711545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3" name="MH_SubTitle_1"/>
          <p:cNvSpPr>
            <a:spLocks noChangeArrowheads="1"/>
          </p:cNvSpPr>
          <p:nvPr/>
        </p:nvSpPr>
        <p:spPr bwMode="auto">
          <a:xfrm>
            <a:off x="3893549" y="2263749"/>
            <a:ext cx="709871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4" name="MH_SubTitle_5"/>
          <p:cNvSpPr>
            <a:spLocks noChangeArrowheads="1"/>
          </p:cNvSpPr>
          <p:nvPr/>
        </p:nvSpPr>
        <p:spPr bwMode="auto">
          <a:xfrm>
            <a:off x="3783050" y="4696396"/>
            <a:ext cx="711545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5" name="MH_Other_2"/>
          <p:cNvSpPr>
            <a:spLocks noChangeArrowheads="1"/>
          </p:cNvSpPr>
          <p:nvPr/>
        </p:nvSpPr>
        <p:spPr bwMode="auto">
          <a:xfrm flipH="1">
            <a:off x="7226930" y="2618684"/>
            <a:ext cx="2543148" cy="2543147"/>
          </a:xfrm>
          <a:prstGeom prst="ellipse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6" name="MH_Title_2"/>
          <p:cNvSpPr>
            <a:spLocks noChangeArrowheads="1"/>
          </p:cNvSpPr>
          <p:nvPr/>
        </p:nvSpPr>
        <p:spPr bwMode="auto">
          <a:xfrm flipH="1">
            <a:off x="6731359" y="3405570"/>
            <a:ext cx="1088246" cy="1088246"/>
          </a:xfrm>
          <a:prstGeom prst="ellipse">
            <a:avLst/>
          </a:prstGeom>
          <a:solidFill>
            <a:srgbClr val="AE002B"/>
          </a:solidFill>
          <a:ln w="381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7" name="MH_SubTitle_4"/>
          <p:cNvSpPr>
            <a:spLocks noChangeArrowheads="1"/>
          </p:cNvSpPr>
          <p:nvPr/>
        </p:nvSpPr>
        <p:spPr bwMode="auto">
          <a:xfrm flipH="1">
            <a:off x="9398399" y="3593920"/>
            <a:ext cx="709871" cy="711546"/>
          </a:xfrm>
          <a:prstGeom prst="ellipse">
            <a:avLst/>
          </a:prstGeom>
          <a:solidFill>
            <a:srgbClr val="AE002B"/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8" name="MH_SubTitle_2"/>
          <p:cNvSpPr>
            <a:spLocks noChangeArrowheads="1"/>
          </p:cNvSpPr>
          <p:nvPr/>
        </p:nvSpPr>
        <p:spPr bwMode="auto">
          <a:xfrm flipH="1">
            <a:off x="8142731" y="2263749"/>
            <a:ext cx="711545" cy="71154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79" name="MH_SubTitle_6"/>
          <p:cNvSpPr>
            <a:spLocks noChangeArrowheads="1"/>
          </p:cNvSpPr>
          <p:nvPr/>
        </p:nvSpPr>
        <p:spPr bwMode="auto">
          <a:xfrm flipH="1">
            <a:off x="8253230" y="4696396"/>
            <a:ext cx="709871" cy="711546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noFill/>
            <a:round/>
            <a:headEnd/>
            <a:tailEnd/>
          </a:ln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en-US" altLang="zh-CN" sz="1400" dirty="0">
                <a:solidFill>
                  <a:srgbClr val="FFFFFF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TITLE</a:t>
            </a:r>
            <a:endParaRPr lang="zh-CN" altLang="en-US" sz="1400" dirty="0">
              <a:solidFill>
                <a:srgbClr val="FFFFFF"/>
              </a:solidFill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782" name="MH_Other_3"/>
          <p:cNvSpPr>
            <a:spLocks/>
          </p:cNvSpPr>
          <p:nvPr/>
        </p:nvSpPr>
        <p:spPr bwMode="auto">
          <a:xfrm rot="-2644669">
            <a:off x="5212838" y="2998733"/>
            <a:ext cx="2338891" cy="2338892"/>
          </a:xfrm>
          <a:custGeom>
            <a:avLst/>
            <a:gdLst>
              <a:gd name="T0" fmla="*/ 1108868 w 2217737"/>
              <a:gd name="T1" fmla="*/ 0 h 2217738"/>
              <a:gd name="T2" fmla="*/ 2217737 w 2217737"/>
              <a:gd name="T3" fmla="*/ 1108869 h 2217738"/>
              <a:gd name="T4" fmla="*/ 1108869 w 2217737"/>
              <a:gd name="T5" fmla="*/ 1108869 h 2217738"/>
              <a:gd name="T6" fmla="*/ 1108868 w 2217737"/>
              <a:gd name="T7" fmla="*/ 0 h 2217738"/>
              <a:gd name="T8" fmla="*/ 1108868 w 2217737"/>
              <a:gd name="T9" fmla="*/ 0 h 2217738"/>
              <a:gd name="T10" fmla="*/ 2217737 w 2217737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7737" h="2217738" stroke="0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  <a:lnTo>
                  <a:pt x="1108869" y="1108869"/>
                </a:lnTo>
                <a:cubicBezTo>
                  <a:pt x="1108869" y="739246"/>
                  <a:pt x="1108868" y="369623"/>
                  <a:pt x="1108868" y="0"/>
                </a:cubicBezTo>
                <a:close/>
              </a:path>
              <a:path w="2217737" h="2217738" fill="none">
                <a:moveTo>
                  <a:pt x="1108868" y="0"/>
                </a:moveTo>
                <a:cubicBezTo>
                  <a:pt x="1721279" y="0"/>
                  <a:pt x="2217737" y="496458"/>
                  <a:pt x="2217737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2783" name="MH_Other_4"/>
          <p:cNvSpPr>
            <a:spLocks/>
          </p:cNvSpPr>
          <p:nvPr/>
        </p:nvSpPr>
        <p:spPr bwMode="auto">
          <a:xfrm rot="-2644669" flipH="1" flipV="1">
            <a:off x="5196096" y="2560086"/>
            <a:ext cx="2340566" cy="2338892"/>
          </a:xfrm>
          <a:custGeom>
            <a:avLst/>
            <a:gdLst>
              <a:gd name="T0" fmla="*/ 1109662 w 2219325"/>
              <a:gd name="T1" fmla="*/ 0 h 2217738"/>
              <a:gd name="T2" fmla="*/ 2219325 w 2219325"/>
              <a:gd name="T3" fmla="*/ 1108869 h 2217738"/>
              <a:gd name="T4" fmla="*/ 1109663 w 2219325"/>
              <a:gd name="T5" fmla="*/ 1108869 h 2217738"/>
              <a:gd name="T6" fmla="*/ 1109662 w 2219325"/>
              <a:gd name="T7" fmla="*/ 0 h 2217738"/>
              <a:gd name="T8" fmla="*/ 1109662 w 2219325"/>
              <a:gd name="T9" fmla="*/ 0 h 2217738"/>
              <a:gd name="T10" fmla="*/ 2219325 w 2219325"/>
              <a:gd name="T11" fmla="*/ 1108869 h 2217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219325" h="2217738" stroke="0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  <a:lnTo>
                  <a:pt x="1109663" y="1108869"/>
                </a:lnTo>
                <a:cubicBezTo>
                  <a:pt x="1109663" y="739246"/>
                  <a:pt x="1109662" y="369623"/>
                  <a:pt x="1109662" y="0"/>
                </a:cubicBezTo>
                <a:close/>
              </a:path>
              <a:path w="2219325" h="2217738" fill="none">
                <a:moveTo>
                  <a:pt x="1109662" y="0"/>
                </a:moveTo>
                <a:cubicBezTo>
                  <a:pt x="1722512" y="0"/>
                  <a:pt x="2219325" y="496458"/>
                  <a:pt x="2219325" y="1108869"/>
                </a:cubicBezTo>
              </a:path>
            </a:pathLst>
          </a:cu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" name="TextBox 23"/>
          <p:cNvSpPr txBox="1"/>
          <p:nvPr/>
        </p:nvSpPr>
        <p:spPr>
          <a:xfrm>
            <a:off x="4708671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4708670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TextBox 23"/>
          <p:cNvSpPr txBox="1"/>
          <p:nvPr/>
        </p:nvSpPr>
        <p:spPr>
          <a:xfrm>
            <a:off x="9062956" y="5432861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9062955" y="515961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0" name="TextBox 23"/>
          <p:cNvSpPr txBox="1"/>
          <p:nvPr/>
        </p:nvSpPr>
        <p:spPr>
          <a:xfrm>
            <a:off x="1501014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1501013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2" name="TextBox 23"/>
          <p:cNvSpPr txBox="1"/>
          <p:nvPr/>
        </p:nvSpPr>
        <p:spPr>
          <a:xfrm>
            <a:off x="5855299" y="181880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5855298" y="154555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45E64DB7-562F-47BE-A4F7-7253B78AF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68D20F33-362D-4A24-B2BF-F92DB3236C8C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29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387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nimBg="1"/>
      <p:bldP spid="32771" grpId="0" animBg="1"/>
      <p:bldP spid="32772" grpId="0" animBg="1"/>
      <p:bldP spid="32773" grpId="0" animBg="1"/>
      <p:bldP spid="32774" grpId="0" animBg="1"/>
      <p:bldP spid="32775" grpId="0" animBg="1"/>
      <p:bldP spid="32776" grpId="0" animBg="1"/>
      <p:bldP spid="32777" grpId="0" animBg="1"/>
      <p:bldP spid="32778" grpId="0" animBg="1"/>
      <p:bldP spid="32779" grpId="0" animBg="1"/>
      <p:bldP spid="32782" grpId="0" animBg="1"/>
      <p:bldP spid="32783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18900" y="3238395"/>
            <a:ext cx="49846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美美小廚現況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09550" y="2915230"/>
            <a:ext cx="1414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01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0C7FAA0-7E30-4E46-B351-57FCE6B5F0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2FDD68E-AC6B-476C-AAFA-828041C020F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3687A4C-41A9-42F2-8045-0E9C9433EA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47" y="1003658"/>
            <a:ext cx="3605401" cy="39258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610DBD2-6EA2-4F05-8765-399C0DB6DF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321" y="3070721"/>
            <a:ext cx="2243252" cy="33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1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97688" y="555620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7" name="Rectangle 1"/>
          <p:cNvSpPr/>
          <p:nvPr/>
        </p:nvSpPr>
        <p:spPr>
          <a:xfrm>
            <a:off x="353" y="4520413"/>
            <a:ext cx="12858044" cy="2712237"/>
          </a:xfrm>
          <a:prstGeom prst="rect">
            <a:avLst/>
          </a:prstGeom>
          <a:blipFill dpi="0" rotWithShape="1">
            <a:blip r:embed="rId3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49"/>
          <p:cNvGrpSpPr/>
          <p:nvPr/>
        </p:nvGrpSpPr>
        <p:grpSpPr>
          <a:xfrm>
            <a:off x="3315296" y="1657794"/>
            <a:ext cx="6309491" cy="2947368"/>
            <a:chOff x="2357422" y="1178940"/>
            <a:chExt cx="4486995" cy="2096021"/>
          </a:xfrm>
        </p:grpSpPr>
        <p:grpSp>
          <p:nvGrpSpPr>
            <p:cNvPr id="29" name="Group 2"/>
            <p:cNvGrpSpPr/>
            <p:nvPr/>
          </p:nvGrpSpPr>
          <p:grpSpPr>
            <a:xfrm>
              <a:off x="2357422" y="1178940"/>
              <a:ext cx="2453635" cy="2033783"/>
              <a:chOff x="152400" y="438150"/>
              <a:chExt cx="6307824" cy="5228470"/>
            </a:xfrm>
          </p:grpSpPr>
          <p:pic>
            <p:nvPicPr>
              <p:cNvPr id="36" name="Picture 5" descr="ima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" y="438150"/>
                <a:ext cx="6307824" cy="52284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7" name="Rectangle 4"/>
              <p:cNvSpPr/>
              <p:nvPr/>
            </p:nvSpPr>
            <p:spPr>
              <a:xfrm>
                <a:off x="381000" y="666750"/>
                <a:ext cx="5867400" cy="3505200"/>
              </a:xfrm>
              <a:prstGeom prst="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" name="Group 5"/>
            <p:cNvGrpSpPr/>
            <p:nvPr/>
          </p:nvGrpSpPr>
          <p:grpSpPr>
            <a:xfrm>
              <a:off x="4006494" y="1893411"/>
              <a:ext cx="2288837" cy="1381550"/>
              <a:chOff x="336947" y="1950447"/>
              <a:chExt cx="6745544" cy="40716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36947" y="1950447"/>
                <a:ext cx="6745544" cy="4071635"/>
              </a:xfrm>
              <a:prstGeom prst="rect">
                <a:avLst/>
              </a:prstGeom>
            </p:spPr>
          </p:pic>
          <p:sp>
            <p:nvSpPr>
              <p:cNvPr id="35" name="Rectangle 7"/>
              <p:cNvSpPr/>
              <p:nvPr/>
            </p:nvSpPr>
            <p:spPr>
              <a:xfrm>
                <a:off x="1129035" y="2160307"/>
                <a:ext cx="5184576" cy="3240361"/>
              </a:xfrm>
              <a:prstGeom prst="rect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8"/>
            <p:cNvGrpSpPr/>
            <p:nvPr/>
          </p:nvGrpSpPr>
          <p:grpSpPr>
            <a:xfrm>
              <a:off x="6406729" y="2294497"/>
              <a:ext cx="437688" cy="917910"/>
              <a:chOff x="685800" y="514350"/>
              <a:chExt cx="1985010" cy="4162944"/>
            </a:xfrm>
          </p:grpSpPr>
          <p:pic>
            <p:nvPicPr>
              <p:cNvPr id="32" name="Picture 9" descr="iPhone-5-(black)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514350"/>
                <a:ext cx="1985010" cy="41629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10"/>
              <p:cNvSpPr/>
              <p:nvPr/>
            </p:nvSpPr>
            <p:spPr>
              <a:xfrm>
                <a:off x="838200" y="1123950"/>
                <a:ext cx="1676400" cy="2971799"/>
              </a:xfrm>
              <a:prstGeom prst="rect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38" name="Straight Connector 13"/>
          <p:cNvCxnSpPr>
            <a:stCxn id="57" idx="6"/>
            <a:endCxn id="76" idx="2"/>
          </p:cNvCxnSpPr>
          <p:nvPr/>
        </p:nvCxnSpPr>
        <p:spPr>
          <a:xfrm>
            <a:off x="2703481" y="5123138"/>
            <a:ext cx="3324077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5"/>
          <p:cNvCxnSpPr>
            <a:stCxn id="76" idx="6"/>
            <a:endCxn id="67" idx="2"/>
          </p:cNvCxnSpPr>
          <p:nvPr/>
        </p:nvCxnSpPr>
        <p:spPr>
          <a:xfrm>
            <a:off x="6721648" y="5123138"/>
            <a:ext cx="3223623" cy="2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/>
          <p:nvPr/>
        </p:nvGrpSpPr>
        <p:grpSpPr>
          <a:xfrm>
            <a:off x="1105304" y="4776096"/>
            <a:ext cx="2511354" cy="1941963"/>
            <a:chOff x="785786" y="3396519"/>
            <a:chExt cx="1785950" cy="1381027"/>
          </a:xfrm>
        </p:grpSpPr>
        <p:grpSp>
          <p:nvGrpSpPr>
            <p:cNvPr id="55" name="Group 43"/>
            <p:cNvGrpSpPr/>
            <p:nvPr/>
          </p:nvGrpSpPr>
          <p:grpSpPr>
            <a:xfrm>
              <a:off x="785786" y="4000510"/>
              <a:ext cx="1785950" cy="777036"/>
              <a:chOff x="785786" y="4000510"/>
              <a:chExt cx="1785950" cy="777036"/>
            </a:xfrm>
          </p:grpSpPr>
          <p:sp>
            <p:nvSpPr>
              <p:cNvPr id="62" name="Rectangle 16"/>
              <p:cNvSpPr/>
              <p:nvPr/>
            </p:nvSpPr>
            <p:spPr>
              <a:xfrm>
                <a:off x="78578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3" name="Rectangle 19"/>
              <p:cNvSpPr/>
              <p:nvPr/>
            </p:nvSpPr>
            <p:spPr>
              <a:xfrm>
                <a:off x="1054551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6" name="Group 44"/>
            <p:cNvGrpSpPr/>
            <p:nvPr/>
          </p:nvGrpSpPr>
          <p:grpSpPr>
            <a:xfrm>
              <a:off x="1428728" y="3396519"/>
              <a:ext cx="493602" cy="493602"/>
              <a:chOff x="1428728" y="3396519"/>
              <a:chExt cx="493602" cy="493602"/>
            </a:xfrm>
          </p:grpSpPr>
          <p:sp>
            <p:nvSpPr>
              <p:cNvPr id="57" name="Oval 11"/>
              <p:cNvSpPr/>
              <p:nvPr/>
            </p:nvSpPr>
            <p:spPr>
              <a:xfrm>
                <a:off x="142872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8" name="Group 31"/>
              <p:cNvGrpSpPr/>
              <p:nvPr/>
            </p:nvGrpSpPr>
            <p:grpSpPr>
              <a:xfrm>
                <a:off x="1511112" y="3600989"/>
                <a:ext cx="338470" cy="11958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59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0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  <p:sp>
              <p:nvSpPr>
                <p:cNvPr id="61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rgbClr val="AE002B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339CA0"/>
                    </a:solidFill>
                  </a:endParaRPr>
                </a:p>
              </p:txBody>
            </p:sp>
          </p:grpSp>
        </p:grpSp>
      </p:grpSp>
      <p:grpSp>
        <p:nvGrpSpPr>
          <p:cNvPr id="64" name="Group 52"/>
          <p:cNvGrpSpPr/>
          <p:nvPr/>
        </p:nvGrpSpPr>
        <p:grpSpPr>
          <a:xfrm>
            <a:off x="9041183" y="4776096"/>
            <a:ext cx="2511354" cy="1941963"/>
            <a:chOff x="6429388" y="3396519"/>
            <a:chExt cx="1785950" cy="1381027"/>
          </a:xfrm>
        </p:grpSpPr>
        <p:grpSp>
          <p:nvGrpSpPr>
            <p:cNvPr id="65" name="Group 42"/>
            <p:cNvGrpSpPr/>
            <p:nvPr/>
          </p:nvGrpSpPr>
          <p:grpSpPr>
            <a:xfrm>
              <a:off x="6429388" y="4000510"/>
              <a:ext cx="1785950" cy="777036"/>
              <a:chOff x="6429388" y="4000510"/>
              <a:chExt cx="1785950" cy="777036"/>
            </a:xfrm>
          </p:grpSpPr>
          <p:sp>
            <p:nvSpPr>
              <p:cNvPr id="71" name="Rectangle 18"/>
              <p:cNvSpPr/>
              <p:nvPr/>
            </p:nvSpPr>
            <p:spPr>
              <a:xfrm>
                <a:off x="6429388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Rectangle 21"/>
              <p:cNvSpPr/>
              <p:nvPr/>
            </p:nvSpPr>
            <p:spPr>
              <a:xfrm>
                <a:off x="6721563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66" name="Group 46"/>
            <p:cNvGrpSpPr/>
            <p:nvPr/>
          </p:nvGrpSpPr>
          <p:grpSpPr>
            <a:xfrm>
              <a:off x="7072330" y="3396519"/>
              <a:ext cx="493602" cy="493602"/>
              <a:chOff x="7072330" y="3396519"/>
              <a:chExt cx="493602" cy="493602"/>
            </a:xfrm>
          </p:grpSpPr>
          <p:sp>
            <p:nvSpPr>
              <p:cNvPr id="67" name="Oval 14"/>
              <p:cNvSpPr/>
              <p:nvPr/>
            </p:nvSpPr>
            <p:spPr>
              <a:xfrm>
                <a:off x="7072330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8" name="Group 40"/>
              <p:cNvGrpSpPr/>
              <p:nvPr/>
            </p:nvGrpSpPr>
            <p:grpSpPr>
              <a:xfrm>
                <a:off x="7196779" y="3508006"/>
                <a:ext cx="257392" cy="257392"/>
                <a:chOff x="928662" y="2428874"/>
                <a:chExt cx="366050" cy="366050"/>
              </a:xfrm>
              <a:solidFill>
                <a:schemeClr val="bg1"/>
              </a:solidFill>
            </p:grpSpPr>
            <p:sp>
              <p:nvSpPr>
                <p:cNvPr id="69" name="AutoShape 126"/>
                <p:cNvSpPr>
                  <a:spLocks/>
                </p:cNvSpPr>
                <p:nvPr/>
              </p:nvSpPr>
              <p:spPr bwMode="auto">
                <a:xfrm>
                  <a:off x="928662" y="2428874"/>
                  <a:ext cx="366050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0" name="AutoShape 127"/>
                <p:cNvSpPr>
                  <a:spLocks/>
                </p:cNvSpPr>
                <p:nvPr/>
              </p:nvSpPr>
              <p:spPr bwMode="auto">
                <a:xfrm>
                  <a:off x="1076959" y="2485816"/>
                  <a:ext cx="86350" cy="857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73" name="Group 51"/>
          <p:cNvGrpSpPr/>
          <p:nvPr/>
        </p:nvGrpSpPr>
        <p:grpSpPr>
          <a:xfrm>
            <a:off x="5123471" y="4776096"/>
            <a:ext cx="2511354" cy="1941963"/>
            <a:chOff x="3643306" y="3396519"/>
            <a:chExt cx="1785950" cy="1381027"/>
          </a:xfrm>
        </p:grpSpPr>
        <p:grpSp>
          <p:nvGrpSpPr>
            <p:cNvPr id="74" name="Group 41"/>
            <p:cNvGrpSpPr/>
            <p:nvPr/>
          </p:nvGrpSpPr>
          <p:grpSpPr>
            <a:xfrm>
              <a:off x="3643306" y="4000510"/>
              <a:ext cx="1785950" cy="777036"/>
              <a:chOff x="3643306" y="4000510"/>
              <a:chExt cx="1785950" cy="777036"/>
            </a:xfrm>
          </p:grpSpPr>
          <p:sp>
            <p:nvSpPr>
              <p:cNvPr id="80" name="Rectangle 17"/>
              <p:cNvSpPr/>
              <p:nvPr/>
            </p:nvSpPr>
            <p:spPr>
              <a:xfrm>
                <a:off x="3643306" y="4286262"/>
                <a:ext cx="1785950" cy="4912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1" name="Rectangle 20"/>
              <p:cNvSpPr/>
              <p:nvPr/>
            </p:nvSpPr>
            <p:spPr>
              <a:xfrm>
                <a:off x="3896070" y="4000510"/>
                <a:ext cx="1152744" cy="240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75" name="Group 45"/>
            <p:cNvGrpSpPr/>
            <p:nvPr/>
          </p:nvGrpSpPr>
          <p:grpSpPr>
            <a:xfrm>
              <a:off x="4286248" y="3396519"/>
              <a:ext cx="493602" cy="493602"/>
              <a:chOff x="4286248" y="3396519"/>
              <a:chExt cx="493602" cy="493602"/>
            </a:xfrm>
          </p:grpSpPr>
          <p:sp>
            <p:nvSpPr>
              <p:cNvPr id="76" name="Oval 12"/>
              <p:cNvSpPr/>
              <p:nvPr/>
            </p:nvSpPr>
            <p:spPr>
              <a:xfrm>
                <a:off x="4286248" y="3396519"/>
                <a:ext cx="493602" cy="493602"/>
              </a:xfrm>
              <a:prstGeom prst="ellipse">
                <a:avLst/>
              </a:prstGeom>
              <a:gradFill flip="none" rotWithShape="1">
                <a:gsLst>
                  <a:gs pos="20000">
                    <a:srgbClr val="BFBFBF"/>
                  </a:gs>
                  <a:gs pos="80000">
                    <a:srgbClr val="FFFFFF"/>
                  </a:gs>
                  <a:gs pos="100000">
                    <a:schemeClr val="accent1">
                      <a:tint val="0"/>
                    </a:schemeClr>
                  </a:gs>
                </a:gsLst>
                <a:lin ang="2700000" scaled="1"/>
                <a:tileRect/>
              </a:gra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77" name="Group 39"/>
              <p:cNvGrpSpPr/>
              <p:nvPr/>
            </p:nvGrpSpPr>
            <p:grpSpPr>
              <a:xfrm>
                <a:off x="4401717" y="3508006"/>
                <a:ext cx="257832" cy="257392"/>
                <a:chOff x="195935" y="2428874"/>
                <a:chExt cx="366676" cy="366050"/>
              </a:xfrm>
              <a:solidFill>
                <a:schemeClr val="bg1"/>
              </a:solidFill>
            </p:grpSpPr>
            <p:sp>
              <p:nvSpPr>
                <p:cNvPr id="78" name="AutoShape 128"/>
                <p:cNvSpPr>
                  <a:spLocks/>
                </p:cNvSpPr>
                <p:nvPr/>
              </p:nvSpPr>
              <p:spPr bwMode="auto">
                <a:xfrm>
                  <a:off x="195935" y="2428874"/>
                  <a:ext cx="366676" cy="36605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  <p:sp>
              <p:nvSpPr>
                <p:cNvPr id="79" name="AutoShape 129"/>
                <p:cNvSpPr>
                  <a:spLocks/>
                </p:cNvSpPr>
                <p:nvPr/>
              </p:nvSpPr>
              <p:spPr bwMode="auto">
                <a:xfrm>
                  <a:off x="424951" y="2474552"/>
                  <a:ext cx="91356" cy="91356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53575" tIns="53575" rIns="53575" bIns="53575" anchor="ctr"/>
                <a:lstStyle/>
                <a:p>
                  <a:pPr defTabSz="642915"/>
                  <a:endParaRPr lang="en-US" sz="4219">
                    <a:solidFill>
                      <a:srgbClr val="339CA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endParaRPr>
                </a:p>
              </p:txBody>
            </p:sp>
          </p:grpSp>
        </p:grpSp>
      </p:grpSp>
      <p:sp>
        <p:nvSpPr>
          <p:cNvPr id="51" name="TextBox 348"/>
          <p:cNvSpPr txBox="1"/>
          <p:nvPr/>
        </p:nvSpPr>
        <p:spPr>
          <a:xfrm>
            <a:off x="8246096" y="161355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2" name="TextBox 349"/>
          <p:cNvSpPr txBox="1"/>
          <p:nvPr/>
        </p:nvSpPr>
        <p:spPr>
          <a:xfrm>
            <a:off x="8246097" y="1944725"/>
            <a:ext cx="314282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DD8ED2D7-6459-448D-AB9E-2369B68E87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33AD8A77-7B40-4EF3-86DD-32615652817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1" grpId="0"/>
      <p:bldP spid="52" grpId="0"/>
      <p:bldP spid="84" grpId="0"/>
      <p:bldP spid="48" grpId="0" animBg="1"/>
      <p:bldP spid="8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Freeform 2351"/>
          <p:cNvSpPr>
            <a:spLocks/>
          </p:cNvSpPr>
          <p:nvPr/>
        </p:nvSpPr>
        <p:spPr bwMode="auto">
          <a:xfrm>
            <a:off x="4217988" y="2071688"/>
            <a:ext cx="4397375" cy="1187450"/>
          </a:xfrm>
          <a:custGeom>
            <a:avLst/>
            <a:gdLst>
              <a:gd name="T0" fmla="*/ 101 w 5540"/>
              <a:gd name="T1" fmla="*/ 0 h 1497"/>
              <a:gd name="T2" fmla="*/ 144 w 5540"/>
              <a:gd name="T3" fmla="*/ 8 h 1497"/>
              <a:gd name="T4" fmla="*/ 226 w 5540"/>
              <a:gd name="T5" fmla="*/ 24 h 1497"/>
              <a:gd name="T6" fmla="*/ 346 w 5540"/>
              <a:gd name="T7" fmla="*/ 44 h 1497"/>
              <a:gd name="T8" fmla="*/ 501 w 5540"/>
              <a:gd name="T9" fmla="*/ 69 h 1497"/>
              <a:gd name="T10" fmla="*/ 687 w 5540"/>
              <a:gd name="T11" fmla="*/ 95 h 1497"/>
              <a:gd name="T12" fmla="*/ 905 w 5540"/>
              <a:gd name="T13" fmla="*/ 122 h 1497"/>
              <a:gd name="T14" fmla="*/ 1150 w 5540"/>
              <a:gd name="T15" fmla="*/ 147 h 1497"/>
              <a:gd name="T16" fmla="*/ 1420 w 5540"/>
              <a:gd name="T17" fmla="*/ 171 h 1497"/>
              <a:gd name="T18" fmla="*/ 1712 w 5540"/>
              <a:gd name="T19" fmla="*/ 189 h 1497"/>
              <a:gd name="T20" fmla="*/ 2023 w 5540"/>
              <a:gd name="T21" fmla="*/ 203 h 1497"/>
              <a:gd name="T22" fmla="*/ 2352 w 5540"/>
              <a:gd name="T23" fmla="*/ 208 h 1497"/>
              <a:gd name="T24" fmla="*/ 2697 w 5540"/>
              <a:gd name="T25" fmla="*/ 204 h 1497"/>
              <a:gd name="T26" fmla="*/ 3053 w 5540"/>
              <a:gd name="T27" fmla="*/ 191 h 1497"/>
              <a:gd name="T28" fmla="*/ 3458 w 5540"/>
              <a:gd name="T29" fmla="*/ 176 h 1497"/>
              <a:gd name="T30" fmla="*/ 3824 w 5540"/>
              <a:gd name="T31" fmla="*/ 169 h 1497"/>
              <a:gd name="T32" fmla="*/ 4154 w 5540"/>
              <a:gd name="T33" fmla="*/ 174 h 1497"/>
              <a:gd name="T34" fmla="*/ 4446 w 5540"/>
              <a:gd name="T35" fmla="*/ 188 h 1497"/>
              <a:gd name="T36" fmla="*/ 4701 w 5540"/>
              <a:gd name="T37" fmla="*/ 210 h 1497"/>
              <a:gd name="T38" fmla="*/ 4922 w 5540"/>
              <a:gd name="T39" fmla="*/ 238 h 1497"/>
              <a:gd name="T40" fmla="*/ 5108 w 5540"/>
              <a:gd name="T41" fmla="*/ 274 h 1497"/>
              <a:gd name="T42" fmla="*/ 5258 w 5540"/>
              <a:gd name="T43" fmla="*/ 313 h 1497"/>
              <a:gd name="T44" fmla="*/ 5376 w 5540"/>
              <a:gd name="T45" fmla="*/ 356 h 1497"/>
              <a:gd name="T46" fmla="*/ 5462 w 5540"/>
              <a:gd name="T47" fmla="*/ 402 h 1497"/>
              <a:gd name="T48" fmla="*/ 5516 w 5540"/>
              <a:gd name="T49" fmla="*/ 448 h 1497"/>
              <a:gd name="T50" fmla="*/ 5540 w 5540"/>
              <a:gd name="T51" fmla="*/ 497 h 1497"/>
              <a:gd name="T52" fmla="*/ 5496 w 5540"/>
              <a:gd name="T53" fmla="*/ 566 h 1497"/>
              <a:gd name="T54" fmla="*/ 5418 w 5540"/>
              <a:gd name="T55" fmla="*/ 623 h 1497"/>
              <a:gd name="T56" fmla="*/ 5310 w 5540"/>
              <a:gd name="T57" fmla="*/ 667 h 1497"/>
              <a:gd name="T58" fmla="*/ 5174 w 5540"/>
              <a:gd name="T59" fmla="*/ 701 h 1497"/>
              <a:gd name="T60" fmla="*/ 5010 w 5540"/>
              <a:gd name="T61" fmla="*/ 727 h 1497"/>
              <a:gd name="T62" fmla="*/ 4822 w 5540"/>
              <a:gd name="T63" fmla="*/ 747 h 1497"/>
              <a:gd name="T64" fmla="*/ 4613 w 5540"/>
              <a:gd name="T65" fmla="*/ 762 h 1497"/>
              <a:gd name="T66" fmla="*/ 4382 w 5540"/>
              <a:gd name="T67" fmla="*/ 776 h 1497"/>
              <a:gd name="T68" fmla="*/ 4133 w 5540"/>
              <a:gd name="T69" fmla="*/ 789 h 1497"/>
              <a:gd name="T70" fmla="*/ 3870 w 5540"/>
              <a:gd name="T71" fmla="*/ 804 h 1497"/>
              <a:gd name="T72" fmla="*/ 3591 w 5540"/>
              <a:gd name="T73" fmla="*/ 823 h 1497"/>
              <a:gd name="T74" fmla="*/ 3304 w 5540"/>
              <a:gd name="T75" fmla="*/ 850 h 1497"/>
              <a:gd name="T76" fmla="*/ 3006 w 5540"/>
              <a:gd name="T77" fmla="*/ 884 h 1497"/>
              <a:gd name="T78" fmla="*/ 2702 w 5540"/>
              <a:gd name="T79" fmla="*/ 928 h 1497"/>
              <a:gd name="T80" fmla="*/ 2393 w 5540"/>
              <a:gd name="T81" fmla="*/ 983 h 1497"/>
              <a:gd name="T82" fmla="*/ 2082 w 5540"/>
              <a:gd name="T83" fmla="*/ 1054 h 1497"/>
              <a:gd name="T84" fmla="*/ 1852 w 5540"/>
              <a:gd name="T85" fmla="*/ 1122 h 1497"/>
              <a:gd name="T86" fmla="*/ 1653 w 5540"/>
              <a:gd name="T87" fmla="*/ 1203 h 1497"/>
              <a:gd name="T88" fmla="*/ 1484 w 5540"/>
              <a:gd name="T89" fmla="*/ 1293 h 1497"/>
              <a:gd name="T90" fmla="*/ 1339 w 5540"/>
              <a:gd name="T91" fmla="*/ 1392 h 1497"/>
              <a:gd name="T92" fmla="*/ 1221 w 5540"/>
              <a:gd name="T93" fmla="*/ 1497 h 1497"/>
              <a:gd name="T94" fmla="*/ 981 w 5540"/>
              <a:gd name="T95" fmla="*/ 1489 h 1497"/>
              <a:gd name="T96" fmla="*/ 745 w 5540"/>
              <a:gd name="T97" fmla="*/ 1477 h 1497"/>
              <a:gd name="T98" fmla="*/ 518 w 5540"/>
              <a:gd name="T99" fmla="*/ 1463 h 1497"/>
              <a:gd name="T100" fmla="*/ 312 w 5540"/>
              <a:gd name="T101" fmla="*/ 1448 h 1497"/>
              <a:gd name="T102" fmla="*/ 137 w 5540"/>
              <a:gd name="T103" fmla="*/ 1433 h 1497"/>
              <a:gd name="T104" fmla="*/ 0 w 5540"/>
              <a:gd name="T105" fmla="*/ 1418 h 1497"/>
              <a:gd name="T106" fmla="*/ 96 w 5540"/>
              <a:gd name="T107" fmla="*/ 0 h 1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0" h="1497">
                <a:moveTo>
                  <a:pt x="96" y="0"/>
                </a:moveTo>
                <a:lnTo>
                  <a:pt x="101" y="0"/>
                </a:lnTo>
                <a:lnTo>
                  <a:pt x="117" y="3"/>
                </a:lnTo>
                <a:lnTo>
                  <a:pt x="144" y="8"/>
                </a:lnTo>
                <a:lnTo>
                  <a:pt x="181" y="15"/>
                </a:lnTo>
                <a:lnTo>
                  <a:pt x="226" y="24"/>
                </a:lnTo>
                <a:lnTo>
                  <a:pt x="282" y="34"/>
                </a:lnTo>
                <a:lnTo>
                  <a:pt x="346" y="44"/>
                </a:lnTo>
                <a:lnTo>
                  <a:pt x="419" y="56"/>
                </a:lnTo>
                <a:lnTo>
                  <a:pt x="501" y="69"/>
                </a:lnTo>
                <a:lnTo>
                  <a:pt x="591" y="81"/>
                </a:lnTo>
                <a:lnTo>
                  <a:pt x="687" y="95"/>
                </a:lnTo>
                <a:lnTo>
                  <a:pt x="794" y="108"/>
                </a:lnTo>
                <a:lnTo>
                  <a:pt x="905" y="122"/>
                </a:lnTo>
                <a:lnTo>
                  <a:pt x="1025" y="135"/>
                </a:lnTo>
                <a:lnTo>
                  <a:pt x="1150" y="147"/>
                </a:lnTo>
                <a:lnTo>
                  <a:pt x="1282" y="159"/>
                </a:lnTo>
                <a:lnTo>
                  <a:pt x="1420" y="171"/>
                </a:lnTo>
                <a:lnTo>
                  <a:pt x="1564" y="181"/>
                </a:lnTo>
                <a:lnTo>
                  <a:pt x="1712" y="189"/>
                </a:lnTo>
                <a:lnTo>
                  <a:pt x="1866" y="196"/>
                </a:lnTo>
                <a:lnTo>
                  <a:pt x="2023" y="203"/>
                </a:lnTo>
                <a:lnTo>
                  <a:pt x="2187" y="206"/>
                </a:lnTo>
                <a:lnTo>
                  <a:pt x="2352" y="208"/>
                </a:lnTo>
                <a:lnTo>
                  <a:pt x="2523" y="208"/>
                </a:lnTo>
                <a:lnTo>
                  <a:pt x="2697" y="204"/>
                </a:lnTo>
                <a:lnTo>
                  <a:pt x="2874" y="199"/>
                </a:lnTo>
                <a:lnTo>
                  <a:pt x="3053" y="191"/>
                </a:lnTo>
                <a:lnTo>
                  <a:pt x="3260" y="182"/>
                </a:lnTo>
                <a:lnTo>
                  <a:pt x="3458" y="176"/>
                </a:lnTo>
                <a:lnTo>
                  <a:pt x="3647" y="171"/>
                </a:lnTo>
                <a:lnTo>
                  <a:pt x="3824" y="169"/>
                </a:lnTo>
                <a:lnTo>
                  <a:pt x="3993" y="171"/>
                </a:lnTo>
                <a:lnTo>
                  <a:pt x="4154" y="174"/>
                </a:lnTo>
                <a:lnTo>
                  <a:pt x="4304" y="181"/>
                </a:lnTo>
                <a:lnTo>
                  <a:pt x="4446" y="188"/>
                </a:lnTo>
                <a:lnTo>
                  <a:pt x="4577" y="198"/>
                </a:lnTo>
                <a:lnTo>
                  <a:pt x="4701" y="210"/>
                </a:lnTo>
                <a:lnTo>
                  <a:pt x="4816" y="223"/>
                </a:lnTo>
                <a:lnTo>
                  <a:pt x="4922" y="238"/>
                </a:lnTo>
                <a:lnTo>
                  <a:pt x="5018" y="255"/>
                </a:lnTo>
                <a:lnTo>
                  <a:pt x="5108" y="274"/>
                </a:lnTo>
                <a:lnTo>
                  <a:pt x="5187" y="292"/>
                </a:lnTo>
                <a:lnTo>
                  <a:pt x="5258" y="313"/>
                </a:lnTo>
                <a:lnTo>
                  <a:pt x="5322" y="335"/>
                </a:lnTo>
                <a:lnTo>
                  <a:pt x="5376" y="356"/>
                </a:lnTo>
                <a:lnTo>
                  <a:pt x="5423" y="378"/>
                </a:lnTo>
                <a:lnTo>
                  <a:pt x="5462" y="402"/>
                </a:lnTo>
                <a:lnTo>
                  <a:pt x="5493" y="424"/>
                </a:lnTo>
                <a:lnTo>
                  <a:pt x="5516" y="448"/>
                </a:lnTo>
                <a:lnTo>
                  <a:pt x="5531" y="471"/>
                </a:lnTo>
                <a:lnTo>
                  <a:pt x="5540" y="497"/>
                </a:lnTo>
                <a:lnTo>
                  <a:pt x="5521" y="534"/>
                </a:lnTo>
                <a:lnTo>
                  <a:pt x="5496" y="566"/>
                </a:lnTo>
                <a:lnTo>
                  <a:pt x="5461" y="596"/>
                </a:lnTo>
                <a:lnTo>
                  <a:pt x="5418" y="623"/>
                </a:lnTo>
                <a:lnTo>
                  <a:pt x="5369" y="647"/>
                </a:lnTo>
                <a:lnTo>
                  <a:pt x="5310" y="667"/>
                </a:lnTo>
                <a:lnTo>
                  <a:pt x="5246" y="686"/>
                </a:lnTo>
                <a:lnTo>
                  <a:pt x="5174" y="701"/>
                </a:lnTo>
                <a:lnTo>
                  <a:pt x="5096" y="715"/>
                </a:lnTo>
                <a:lnTo>
                  <a:pt x="5010" y="727"/>
                </a:lnTo>
                <a:lnTo>
                  <a:pt x="4920" y="737"/>
                </a:lnTo>
                <a:lnTo>
                  <a:pt x="4822" y="747"/>
                </a:lnTo>
                <a:lnTo>
                  <a:pt x="4719" y="754"/>
                </a:lnTo>
                <a:lnTo>
                  <a:pt x="4613" y="762"/>
                </a:lnTo>
                <a:lnTo>
                  <a:pt x="4500" y="769"/>
                </a:lnTo>
                <a:lnTo>
                  <a:pt x="4382" y="776"/>
                </a:lnTo>
                <a:lnTo>
                  <a:pt x="4260" y="782"/>
                </a:lnTo>
                <a:lnTo>
                  <a:pt x="4133" y="789"/>
                </a:lnTo>
                <a:lnTo>
                  <a:pt x="4003" y="796"/>
                </a:lnTo>
                <a:lnTo>
                  <a:pt x="3870" y="804"/>
                </a:lnTo>
                <a:lnTo>
                  <a:pt x="3733" y="813"/>
                </a:lnTo>
                <a:lnTo>
                  <a:pt x="3591" y="823"/>
                </a:lnTo>
                <a:lnTo>
                  <a:pt x="3450" y="835"/>
                </a:lnTo>
                <a:lnTo>
                  <a:pt x="3304" y="850"/>
                </a:lnTo>
                <a:lnTo>
                  <a:pt x="3156" y="865"/>
                </a:lnTo>
                <a:lnTo>
                  <a:pt x="3006" y="884"/>
                </a:lnTo>
                <a:lnTo>
                  <a:pt x="2855" y="904"/>
                </a:lnTo>
                <a:lnTo>
                  <a:pt x="2702" y="928"/>
                </a:lnTo>
                <a:lnTo>
                  <a:pt x="2548" y="953"/>
                </a:lnTo>
                <a:lnTo>
                  <a:pt x="2393" y="983"/>
                </a:lnTo>
                <a:lnTo>
                  <a:pt x="2237" y="1017"/>
                </a:lnTo>
                <a:lnTo>
                  <a:pt x="2082" y="1054"/>
                </a:lnTo>
                <a:lnTo>
                  <a:pt x="1964" y="1086"/>
                </a:lnTo>
                <a:lnTo>
                  <a:pt x="1852" y="1122"/>
                </a:lnTo>
                <a:lnTo>
                  <a:pt x="1749" y="1161"/>
                </a:lnTo>
                <a:lnTo>
                  <a:pt x="1653" y="1203"/>
                </a:lnTo>
                <a:lnTo>
                  <a:pt x="1565" y="1247"/>
                </a:lnTo>
                <a:lnTo>
                  <a:pt x="1484" y="1293"/>
                </a:lnTo>
                <a:lnTo>
                  <a:pt x="1408" y="1342"/>
                </a:lnTo>
                <a:lnTo>
                  <a:pt x="1339" y="1392"/>
                </a:lnTo>
                <a:lnTo>
                  <a:pt x="1276" y="1445"/>
                </a:lnTo>
                <a:lnTo>
                  <a:pt x="1221" y="1497"/>
                </a:lnTo>
                <a:lnTo>
                  <a:pt x="1101" y="1494"/>
                </a:lnTo>
                <a:lnTo>
                  <a:pt x="981" y="1489"/>
                </a:lnTo>
                <a:lnTo>
                  <a:pt x="863" y="1483"/>
                </a:lnTo>
                <a:lnTo>
                  <a:pt x="745" y="1477"/>
                </a:lnTo>
                <a:lnTo>
                  <a:pt x="630" y="1470"/>
                </a:lnTo>
                <a:lnTo>
                  <a:pt x="518" y="1463"/>
                </a:lnTo>
                <a:lnTo>
                  <a:pt x="412" y="1455"/>
                </a:lnTo>
                <a:lnTo>
                  <a:pt x="312" y="1448"/>
                </a:lnTo>
                <a:lnTo>
                  <a:pt x="221" y="1440"/>
                </a:lnTo>
                <a:lnTo>
                  <a:pt x="137" y="1433"/>
                </a:lnTo>
                <a:lnTo>
                  <a:pt x="62" y="1424"/>
                </a:lnTo>
                <a:lnTo>
                  <a:pt x="0" y="1418"/>
                </a:lnTo>
                <a:lnTo>
                  <a:pt x="785" y="853"/>
                </a:lnTo>
                <a:lnTo>
                  <a:pt x="9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5" name="Freeform 2352"/>
          <p:cNvSpPr>
            <a:spLocks noEditPoints="1"/>
          </p:cNvSpPr>
          <p:nvPr/>
        </p:nvSpPr>
        <p:spPr bwMode="auto">
          <a:xfrm>
            <a:off x="4994275" y="3540125"/>
            <a:ext cx="3227388" cy="1017588"/>
          </a:xfrm>
          <a:custGeom>
            <a:avLst/>
            <a:gdLst>
              <a:gd name="T0" fmla="*/ 0 w 4066"/>
              <a:gd name="T1" fmla="*/ 951 h 1280"/>
              <a:gd name="T2" fmla="*/ 0 w 4066"/>
              <a:gd name="T3" fmla="*/ 951 h 1280"/>
              <a:gd name="T4" fmla="*/ 3571 w 4066"/>
              <a:gd name="T5" fmla="*/ 39 h 1280"/>
              <a:gd name="T6" fmla="*/ 3733 w 4066"/>
              <a:gd name="T7" fmla="*/ 121 h 1280"/>
              <a:gd name="T8" fmla="*/ 3867 w 4066"/>
              <a:gd name="T9" fmla="*/ 207 h 1280"/>
              <a:gd name="T10" fmla="*/ 3968 w 4066"/>
              <a:gd name="T11" fmla="*/ 294 h 1280"/>
              <a:gd name="T12" fmla="*/ 4036 w 4066"/>
              <a:gd name="T13" fmla="*/ 378 h 1280"/>
              <a:gd name="T14" fmla="*/ 4066 w 4066"/>
              <a:gd name="T15" fmla="*/ 459 h 1280"/>
              <a:gd name="T16" fmla="*/ 4064 w 4066"/>
              <a:gd name="T17" fmla="*/ 456 h 1280"/>
              <a:gd name="T18" fmla="*/ 4024 w 4066"/>
              <a:gd name="T19" fmla="*/ 518 h 1280"/>
              <a:gd name="T20" fmla="*/ 3950 w 4066"/>
              <a:gd name="T21" fmla="*/ 566 h 1280"/>
              <a:gd name="T22" fmla="*/ 3845 w 4066"/>
              <a:gd name="T23" fmla="*/ 601 h 1280"/>
              <a:gd name="T24" fmla="*/ 3710 w 4066"/>
              <a:gd name="T25" fmla="*/ 628 h 1280"/>
              <a:gd name="T26" fmla="*/ 3549 w 4066"/>
              <a:gd name="T27" fmla="*/ 647 h 1280"/>
              <a:gd name="T28" fmla="*/ 3367 w 4066"/>
              <a:gd name="T29" fmla="*/ 662 h 1280"/>
              <a:gd name="T30" fmla="*/ 3163 w 4066"/>
              <a:gd name="T31" fmla="*/ 674 h 1280"/>
              <a:gd name="T32" fmla="*/ 2940 w 4066"/>
              <a:gd name="T33" fmla="*/ 686 h 1280"/>
              <a:gd name="T34" fmla="*/ 2702 w 4066"/>
              <a:gd name="T35" fmla="*/ 699 h 1280"/>
              <a:gd name="T36" fmla="*/ 2452 w 4066"/>
              <a:gd name="T37" fmla="*/ 719 h 1280"/>
              <a:gd name="T38" fmla="*/ 2190 w 4066"/>
              <a:gd name="T39" fmla="*/ 745 h 1280"/>
              <a:gd name="T40" fmla="*/ 1920 w 4066"/>
              <a:gd name="T41" fmla="*/ 780 h 1280"/>
              <a:gd name="T42" fmla="*/ 1646 w 4066"/>
              <a:gd name="T43" fmla="*/ 829 h 1280"/>
              <a:gd name="T44" fmla="*/ 1370 w 4066"/>
              <a:gd name="T45" fmla="*/ 890 h 1280"/>
              <a:gd name="T46" fmla="*/ 1153 w 4066"/>
              <a:gd name="T47" fmla="*/ 958 h 1280"/>
              <a:gd name="T48" fmla="*/ 973 w 4066"/>
              <a:gd name="T49" fmla="*/ 1037 h 1280"/>
              <a:gd name="T50" fmla="*/ 824 w 4066"/>
              <a:gd name="T51" fmla="*/ 1128 h 1280"/>
              <a:gd name="T52" fmla="*/ 704 w 4066"/>
              <a:gd name="T53" fmla="*/ 1228 h 1280"/>
              <a:gd name="T54" fmla="*/ 549 w 4066"/>
              <a:gd name="T55" fmla="*/ 1255 h 1280"/>
              <a:gd name="T56" fmla="*/ 360 w 4066"/>
              <a:gd name="T57" fmla="*/ 1198 h 1280"/>
              <a:gd name="T58" fmla="*/ 206 w 4066"/>
              <a:gd name="T59" fmla="*/ 1133 h 1280"/>
              <a:gd name="T60" fmla="*/ 91 w 4066"/>
              <a:gd name="T61" fmla="*/ 1064 h 1280"/>
              <a:gd name="T62" fmla="*/ 20 w 4066"/>
              <a:gd name="T63" fmla="*/ 990 h 1280"/>
              <a:gd name="T64" fmla="*/ 12 w 4066"/>
              <a:gd name="T65" fmla="*/ 885 h 1280"/>
              <a:gd name="T66" fmla="*/ 61 w 4066"/>
              <a:gd name="T67" fmla="*/ 763 h 1280"/>
              <a:gd name="T68" fmla="*/ 139 w 4066"/>
              <a:gd name="T69" fmla="*/ 657 h 1280"/>
              <a:gd name="T70" fmla="*/ 243 w 4066"/>
              <a:gd name="T71" fmla="*/ 566 h 1280"/>
              <a:gd name="T72" fmla="*/ 372 w 4066"/>
              <a:gd name="T73" fmla="*/ 486 h 1280"/>
              <a:gd name="T74" fmla="*/ 520 w 4066"/>
              <a:gd name="T75" fmla="*/ 420 h 1280"/>
              <a:gd name="T76" fmla="*/ 687 w 4066"/>
              <a:gd name="T77" fmla="*/ 365 h 1280"/>
              <a:gd name="T78" fmla="*/ 868 w 4066"/>
              <a:gd name="T79" fmla="*/ 317 h 1280"/>
              <a:gd name="T80" fmla="*/ 1061 w 4066"/>
              <a:gd name="T81" fmla="*/ 280 h 1280"/>
              <a:gd name="T82" fmla="*/ 1262 w 4066"/>
              <a:gd name="T83" fmla="*/ 248 h 1280"/>
              <a:gd name="T84" fmla="*/ 1467 w 4066"/>
              <a:gd name="T85" fmla="*/ 224 h 1280"/>
              <a:gd name="T86" fmla="*/ 1677 w 4066"/>
              <a:gd name="T87" fmla="*/ 204 h 1280"/>
              <a:gd name="T88" fmla="*/ 1883 w 4066"/>
              <a:gd name="T89" fmla="*/ 189 h 1280"/>
              <a:gd name="T90" fmla="*/ 2087 w 4066"/>
              <a:gd name="T91" fmla="*/ 175 h 1280"/>
              <a:gd name="T92" fmla="*/ 2281 w 4066"/>
              <a:gd name="T93" fmla="*/ 164 h 1280"/>
              <a:gd name="T94" fmla="*/ 2467 w 4066"/>
              <a:gd name="T95" fmla="*/ 152 h 1280"/>
              <a:gd name="T96" fmla="*/ 2639 w 4066"/>
              <a:gd name="T97" fmla="*/ 140 h 1280"/>
              <a:gd name="T98" fmla="*/ 2795 w 4066"/>
              <a:gd name="T99" fmla="*/ 126 h 1280"/>
              <a:gd name="T100" fmla="*/ 3095 w 4066"/>
              <a:gd name="T101" fmla="*/ 86 h 1280"/>
              <a:gd name="T102" fmla="*/ 3359 w 4066"/>
              <a:gd name="T103" fmla="*/ 3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066" h="1280">
                <a:moveTo>
                  <a:pt x="0" y="951"/>
                </a:moveTo>
                <a:lnTo>
                  <a:pt x="0" y="951"/>
                </a:lnTo>
                <a:lnTo>
                  <a:pt x="0" y="951"/>
                </a:lnTo>
                <a:lnTo>
                  <a:pt x="0" y="951"/>
                </a:lnTo>
                <a:close/>
                <a:moveTo>
                  <a:pt x="3478" y="0"/>
                </a:moveTo>
                <a:lnTo>
                  <a:pt x="3571" y="39"/>
                </a:lnTo>
                <a:lnTo>
                  <a:pt x="3656" y="79"/>
                </a:lnTo>
                <a:lnTo>
                  <a:pt x="3733" y="121"/>
                </a:lnTo>
                <a:lnTo>
                  <a:pt x="3804" y="164"/>
                </a:lnTo>
                <a:lnTo>
                  <a:pt x="3867" y="207"/>
                </a:lnTo>
                <a:lnTo>
                  <a:pt x="3921" y="250"/>
                </a:lnTo>
                <a:lnTo>
                  <a:pt x="3968" y="294"/>
                </a:lnTo>
                <a:lnTo>
                  <a:pt x="4005" y="336"/>
                </a:lnTo>
                <a:lnTo>
                  <a:pt x="4036" y="378"/>
                </a:lnTo>
                <a:lnTo>
                  <a:pt x="4056" y="420"/>
                </a:lnTo>
                <a:lnTo>
                  <a:pt x="4066" y="459"/>
                </a:lnTo>
                <a:lnTo>
                  <a:pt x="4066" y="456"/>
                </a:lnTo>
                <a:lnTo>
                  <a:pt x="4064" y="456"/>
                </a:lnTo>
                <a:lnTo>
                  <a:pt x="4049" y="488"/>
                </a:lnTo>
                <a:lnTo>
                  <a:pt x="4024" y="518"/>
                </a:lnTo>
                <a:lnTo>
                  <a:pt x="3992" y="544"/>
                </a:lnTo>
                <a:lnTo>
                  <a:pt x="3950" y="566"/>
                </a:lnTo>
                <a:lnTo>
                  <a:pt x="3901" y="584"/>
                </a:lnTo>
                <a:lnTo>
                  <a:pt x="3845" y="601"/>
                </a:lnTo>
                <a:lnTo>
                  <a:pt x="3781" y="616"/>
                </a:lnTo>
                <a:lnTo>
                  <a:pt x="3710" y="628"/>
                </a:lnTo>
                <a:lnTo>
                  <a:pt x="3634" y="638"/>
                </a:lnTo>
                <a:lnTo>
                  <a:pt x="3549" y="647"/>
                </a:lnTo>
                <a:lnTo>
                  <a:pt x="3462" y="655"/>
                </a:lnTo>
                <a:lnTo>
                  <a:pt x="3367" y="662"/>
                </a:lnTo>
                <a:lnTo>
                  <a:pt x="3267" y="667"/>
                </a:lnTo>
                <a:lnTo>
                  <a:pt x="3163" y="674"/>
                </a:lnTo>
                <a:lnTo>
                  <a:pt x="3053" y="679"/>
                </a:lnTo>
                <a:lnTo>
                  <a:pt x="2940" y="686"/>
                </a:lnTo>
                <a:lnTo>
                  <a:pt x="2823" y="692"/>
                </a:lnTo>
                <a:lnTo>
                  <a:pt x="2702" y="699"/>
                </a:lnTo>
                <a:lnTo>
                  <a:pt x="2579" y="709"/>
                </a:lnTo>
                <a:lnTo>
                  <a:pt x="2452" y="719"/>
                </a:lnTo>
                <a:lnTo>
                  <a:pt x="2322" y="731"/>
                </a:lnTo>
                <a:lnTo>
                  <a:pt x="2190" y="745"/>
                </a:lnTo>
                <a:lnTo>
                  <a:pt x="2057" y="762"/>
                </a:lnTo>
                <a:lnTo>
                  <a:pt x="1920" y="780"/>
                </a:lnTo>
                <a:lnTo>
                  <a:pt x="1783" y="804"/>
                </a:lnTo>
                <a:lnTo>
                  <a:pt x="1646" y="829"/>
                </a:lnTo>
                <a:lnTo>
                  <a:pt x="1508" y="858"/>
                </a:lnTo>
                <a:lnTo>
                  <a:pt x="1370" y="890"/>
                </a:lnTo>
                <a:lnTo>
                  <a:pt x="1256" y="922"/>
                </a:lnTo>
                <a:lnTo>
                  <a:pt x="1153" y="958"/>
                </a:lnTo>
                <a:lnTo>
                  <a:pt x="1059" y="997"/>
                </a:lnTo>
                <a:lnTo>
                  <a:pt x="973" y="1037"/>
                </a:lnTo>
                <a:lnTo>
                  <a:pt x="893" y="1083"/>
                </a:lnTo>
                <a:lnTo>
                  <a:pt x="824" y="1128"/>
                </a:lnTo>
                <a:lnTo>
                  <a:pt x="762" y="1177"/>
                </a:lnTo>
                <a:lnTo>
                  <a:pt x="704" y="1228"/>
                </a:lnTo>
                <a:lnTo>
                  <a:pt x="655" y="1280"/>
                </a:lnTo>
                <a:lnTo>
                  <a:pt x="549" y="1255"/>
                </a:lnTo>
                <a:lnTo>
                  <a:pt x="451" y="1228"/>
                </a:lnTo>
                <a:lnTo>
                  <a:pt x="360" y="1198"/>
                </a:lnTo>
                <a:lnTo>
                  <a:pt x="279" y="1167"/>
                </a:lnTo>
                <a:lnTo>
                  <a:pt x="206" y="1133"/>
                </a:lnTo>
                <a:lnTo>
                  <a:pt x="144" y="1100"/>
                </a:lnTo>
                <a:lnTo>
                  <a:pt x="91" y="1064"/>
                </a:lnTo>
                <a:lnTo>
                  <a:pt x="51" y="1027"/>
                </a:lnTo>
                <a:lnTo>
                  <a:pt x="20" y="990"/>
                </a:lnTo>
                <a:lnTo>
                  <a:pt x="0" y="951"/>
                </a:lnTo>
                <a:lnTo>
                  <a:pt x="12" y="885"/>
                </a:lnTo>
                <a:lnTo>
                  <a:pt x="32" y="822"/>
                </a:lnTo>
                <a:lnTo>
                  <a:pt x="61" y="763"/>
                </a:lnTo>
                <a:lnTo>
                  <a:pt x="96" y="709"/>
                </a:lnTo>
                <a:lnTo>
                  <a:pt x="139" y="657"/>
                </a:lnTo>
                <a:lnTo>
                  <a:pt x="188" y="610"/>
                </a:lnTo>
                <a:lnTo>
                  <a:pt x="243" y="566"/>
                </a:lnTo>
                <a:lnTo>
                  <a:pt x="304" y="525"/>
                </a:lnTo>
                <a:lnTo>
                  <a:pt x="372" y="486"/>
                </a:lnTo>
                <a:lnTo>
                  <a:pt x="444" y="452"/>
                </a:lnTo>
                <a:lnTo>
                  <a:pt x="520" y="420"/>
                </a:lnTo>
                <a:lnTo>
                  <a:pt x="601" y="392"/>
                </a:lnTo>
                <a:lnTo>
                  <a:pt x="687" y="365"/>
                </a:lnTo>
                <a:lnTo>
                  <a:pt x="777" y="339"/>
                </a:lnTo>
                <a:lnTo>
                  <a:pt x="868" y="317"/>
                </a:lnTo>
                <a:lnTo>
                  <a:pt x="964" y="297"/>
                </a:lnTo>
                <a:lnTo>
                  <a:pt x="1061" y="280"/>
                </a:lnTo>
                <a:lnTo>
                  <a:pt x="1160" y="263"/>
                </a:lnTo>
                <a:lnTo>
                  <a:pt x="1262" y="248"/>
                </a:lnTo>
                <a:lnTo>
                  <a:pt x="1365" y="236"/>
                </a:lnTo>
                <a:lnTo>
                  <a:pt x="1467" y="224"/>
                </a:lnTo>
                <a:lnTo>
                  <a:pt x="1572" y="214"/>
                </a:lnTo>
                <a:lnTo>
                  <a:pt x="1677" y="204"/>
                </a:lnTo>
                <a:lnTo>
                  <a:pt x="1780" y="196"/>
                </a:lnTo>
                <a:lnTo>
                  <a:pt x="1883" y="189"/>
                </a:lnTo>
                <a:lnTo>
                  <a:pt x="1986" y="182"/>
                </a:lnTo>
                <a:lnTo>
                  <a:pt x="2087" y="175"/>
                </a:lnTo>
                <a:lnTo>
                  <a:pt x="2185" y="169"/>
                </a:lnTo>
                <a:lnTo>
                  <a:pt x="2281" y="164"/>
                </a:lnTo>
                <a:lnTo>
                  <a:pt x="2376" y="157"/>
                </a:lnTo>
                <a:lnTo>
                  <a:pt x="2467" y="152"/>
                </a:lnTo>
                <a:lnTo>
                  <a:pt x="2555" y="147"/>
                </a:lnTo>
                <a:lnTo>
                  <a:pt x="2639" y="140"/>
                </a:lnTo>
                <a:lnTo>
                  <a:pt x="2719" y="133"/>
                </a:lnTo>
                <a:lnTo>
                  <a:pt x="2795" y="126"/>
                </a:lnTo>
                <a:lnTo>
                  <a:pt x="2948" y="108"/>
                </a:lnTo>
                <a:lnTo>
                  <a:pt x="3095" y="86"/>
                </a:lnTo>
                <a:lnTo>
                  <a:pt x="3230" y="59"/>
                </a:lnTo>
                <a:lnTo>
                  <a:pt x="3359" y="30"/>
                </a:lnTo>
                <a:lnTo>
                  <a:pt x="3478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6" name="Freeform 2353"/>
          <p:cNvSpPr>
            <a:spLocks/>
          </p:cNvSpPr>
          <p:nvPr/>
        </p:nvSpPr>
        <p:spPr bwMode="auto">
          <a:xfrm>
            <a:off x="5395912" y="4795837"/>
            <a:ext cx="2405063" cy="784225"/>
          </a:xfrm>
          <a:custGeom>
            <a:avLst/>
            <a:gdLst>
              <a:gd name="T0" fmla="*/ 2348 w 3030"/>
              <a:gd name="T1" fmla="*/ 25 h 988"/>
              <a:gd name="T2" fmla="*/ 2537 w 3030"/>
              <a:gd name="T3" fmla="*/ 82 h 988"/>
              <a:gd name="T4" fmla="*/ 2700 w 3030"/>
              <a:gd name="T5" fmla="*/ 150 h 988"/>
              <a:gd name="T6" fmla="*/ 2833 w 3030"/>
              <a:gd name="T7" fmla="*/ 221 h 988"/>
              <a:gd name="T8" fmla="*/ 2934 w 3030"/>
              <a:gd name="T9" fmla="*/ 297 h 988"/>
              <a:gd name="T10" fmla="*/ 3000 w 3030"/>
              <a:gd name="T11" fmla="*/ 371 h 988"/>
              <a:gd name="T12" fmla="*/ 3030 w 3030"/>
              <a:gd name="T13" fmla="*/ 442 h 988"/>
              <a:gd name="T14" fmla="*/ 3029 w 3030"/>
              <a:gd name="T15" fmla="*/ 441 h 988"/>
              <a:gd name="T16" fmla="*/ 2992 w 3030"/>
              <a:gd name="T17" fmla="*/ 493 h 988"/>
              <a:gd name="T18" fmla="*/ 2924 w 3030"/>
              <a:gd name="T19" fmla="*/ 532 h 988"/>
              <a:gd name="T20" fmla="*/ 2826 w 3030"/>
              <a:gd name="T21" fmla="*/ 559 h 988"/>
              <a:gd name="T22" fmla="*/ 2701 w 3030"/>
              <a:gd name="T23" fmla="*/ 579 h 988"/>
              <a:gd name="T24" fmla="*/ 2553 w 3030"/>
              <a:gd name="T25" fmla="*/ 593 h 988"/>
              <a:gd name="T26" fmla="*/ 2384 w 3030"/>
              <a:gd name="T27" fmla="*/ 604 h 988"/>
              <a:gd name="T28" fmla="*/ 2196 w 3030"/>
              <a:gd name="T29" fmla="*/ 615 h 988"/>
              <a:gd name="T30" fmla="*/ 1994 w 3030"/>
              <a:gd name="T31" fmla="*/ 626 h 988"/>
              <a:gd name="T32" fmla="*/ 1778 w 3030"/>
              <a:gd name="T33" fmla="*/ 643 h 988"/>
              <a:gd name="T34" fmla="*/ 1553 w 3030"/>
              <a:gd name="T35" fmla="*/ 667 h 988"/>
              <a:gd name="T36" fmla="*/ 1320 w 3030"/>
              <a:gd name="T37" fmla="*/ 699 h 988"/>
              <a:gd name="T38" fmla="*/ 1084 w 3030"/>
              <a:gd name="T39" fmla="*/ 745 h 988"/>
              <a:gd name="T40" fmla="*/ 879 w 3030"/>
              <a:gd name="T41" fmla="*/ 797 h 988"/>
              <a:gd name="T42" fmla="*/ 729 w 3030"/>
              <a:gd name="T43" fmla="*/ 853 h 988"/>
              <a:gd name="T44" fmla="*/ 606 w 3030"/>
              <a:gd name="T45" fmla="*/ 917 h 988"/>
              <a:gd name="T46" fmla="*/ 503 w 3030"/>
              <a:gd name="T47" fmla="*/ 988 h 988"/>
              <a:gd name="T48" fmla="*/ 339 w 3030"/>
              <a:gd name="T49" fmla="*/ 925 h 988"/>
              <a:gd name="T50" fmla="*/ 202 w 3030"/>
              <a:gd name="T51" fmla="*/ 856 h 988"/>
              <a:gd name="T52" fmla="*/ 98 w 3030"/>
              <a:gd name="T53" fmla="*/ 787 h 988"/>
              <a:gd name="T54" fmla="*/ 28 w 3030"/>
              <a:gd name="T55" fmla="*/ 716 h 988"/>
              <a:gd name="T56" fmla="*/ 0 w 3030"/>
              <a:gd name="T57" fmla="*/ 650 h 988"/>
              <a:gd name="T58" fmla="*/ 10 w 3030"/>
              <a:gd name="T59" fmla="*/ 591 h 988"/>
              <a:gd name="T60" fmla="*/ 55 w 3030"/>
              <a:gd name="T61" fmla="*/ 486 h 988"/>
              <a:gd name="T62" fmla="*/ 131 w 3030"/>
              <a:gd name="T63" fmla="*/ 397 h 988"/>
              <a:gd name="T64" fmla="*/ 231 w 3030"/>
              <a:gd name="T65" fmla="*/ 321 h 988"/>
              <a:gd name="T66" fmla="*/ 354 w 3030"/>
              <a:gd name="T67" fmla="*/ 256 h 988"/>
              <a:gd name="T68" fmla="*/ 496 w 3030"/>
              <a:gd name="T69" fmla="*/ 204 h 988"/>
              <a:gd name="T70" fmla="*/ 653 w 3030"/>
              <a:gd name="T71" fmla="*/ 162 h 988"/>
              <a:gd name="T72" fmla="*/ 820 w 3030"/>
              <a:gd name="T73" fmla="*/ 126 h 988"/>
              <a:gd name="T74" fmla="*/ 998 w 3030"/>
              <a:gd name="T75" fmla="*/ 101 h 988"/>
              <a:gd name="T76" fmla="*/ 1180 w 3030"/>
              <a:gd name="T77" fmla="*/ 79 h 988"/>
              <a:gd name="T78" fmla="*/ 1362 w 3030"/>
              <a:gd name="T79" fmla="*/ 64 h 988"/>
              <a:gd name="T80" fmla="*/ 1545 w 3030"/>
              <a:gd name="T81" fmla="*/ 50 h 988"/>
              <a:gd name="T82" fmla="*/ 1719 w 3030"/>
              <a:gd name="T83" fmla="*/ 40 h 988"/>
              <a:gd name="T84" fmla="*/ 1886 w 3030"/>
              <a:gd name="T85" fmla="*/ 30 h 988"/>
              <a:gd name="T86" fmla="*/ 2039 w 3030"/>
              <a:gd name="T87" fmla="*/ 20 h 988"/>
              <a:gd name="T88" fmla="*/ 2176 w 3030"/>
              <a:gd name="T89" fmla="*/ 6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30" h="988">
                <a:moveTo>
                  <a:pt x="2244" y="0"/>
                </a:moveTo>
                <a:lnTo>
                  <a:pt x="2348" y="25"/>
                </a:lnTo>
                <a:lnTo>
                  <a:pt x="2446" y="52"/>
                </a:lnTo>
                <a:lnTo>
                  <a:pt x="2537" y="82"/>
                </a:lnTo>
                <a:lnTo>
                  <a:pt x="2622" y="114"/>
                </a:lnTo>
                <a:lnTo>
                  <a:pt x="2700" y="150"/>
                </a:lnTo>
                <a:lnTo>
                  <a:pt x="2770" y="185"/>
                </a:lnTo>
                <a:lnTo>
                  <a:pt x="2833" y="221"/>
                </a:lnTo>
                <a:lnTo>
                  <a:pt x="2887" y="260"/>
                </a:lnTo>
                <a:lnTo>
                  <a:pt x="2934" y="297"/>
                </a:lnTo>
                <a:lnTo>
                  <a:pt x="2971" y="334"/>
                </a:lnTo>
                <a:lnTo>
                  <a:pt x="3000" y="371"/>
                </a:lnTo>
                <a:lnTo>
                  <a:pt x="3020" y="408"/>
                </a:lnTo>
                <a:lnTo>
                  <a:pt x="3030" y="442"/>
                </a:lnTo>
                <a:lnTo>
                  <a:pt x="3029" y="441"/>
                </a:lnTo>
                <a:lnTo>
                  <a:pt x="3029" y="441"/>
                </a:lnTo>
                <a:lnTo>
                  <a:pt x="3015" y="468"/>
                </a:lnTo>
                <a:lnTo>
                  <a:pt x="2992" y="493"/>
                </a:lnTo>
                <a:lnTo>
                  <a:pt x="2961" y="513"/>
                </a:lnTo>
                <a:lnTo>
                  <a:pt x="2924" y="532"/>
                </a:lnTo>
                <a:lnTo>
                  <a:pt x="2879" y="547"/>
                </a:lnTo>
                <a:lnTo>
                  <a:pt x="2826" y="559"/>
                </a:lnTo>
                <a:lnTo>
                  <a:pt x="2765" y="571"/>
                </a:lnTo>
                <a:lnTo>
                  <a:pt x="2701" y="579"/>
                </a:lnTo>
                <a:lnTo>
                  <a:pt x="2629" y="586"/>
                </a:lnTo>
                <a:lnTo>
                  <a:pt x="2553" y="593"/>
                </a:lnTo>
                <a:lnTo>
                  <a:pt x="2470" y="599"/>
                </a:lnTo>
                <a:lnTo>
                  <a:pt x="2384" y="604"/>
                </a:lnTo>
                <a:lnTo>
                  <a:pt x="2291" y="610"/>
                </a:lnTo>
                <a:lnTo>
                  <a:pt x="2196" y="615"/>
                </a:lnTo>
                <a:lnTo>
                  <a:pt x="2097" y="620"/>
                </a:lnTo>
                <a:lnTo>
                  <a:pt x="1994" y="626"/>
                </a:lnTo>
                <a:lnTo>
                  <a:pt x="1887" y="633"/>
                </a:lnTo>
                <a:lnTo>
                  <a:pt x="1778" y="643"/>
                </a:lnTo>
                <a:lnTo>
                  <a:pt x="1666" y="653"/>
                </a:lnTo>
                <a:lnTo>
                  <a:pt x="1553" y="667"/>
                </a:lnTo>
                <a:lnTo>
                  <a:pt x="1437" y="682"/>
                </a:lnTo>
                <a:lnTo>
                  <a:pt x="1320" y="699"/>
                </a:lnTo>
                <a:lnTo>
                  <a:pt x="1202" y="721"/>
                </a:lnTo>
                <a:lnTo>
                  <a:pt x="1084" y="745"/>
                </a:lnTo>
                <a:lnTo>
                  <a:pt x="964" y="773"/>
                </a:lnTo>
                <a:lnTo>
                  <a:pt x="879" y="797"/>
                </a:lnTo>
                <a:lnTo>
                  <a:pt x="802" y="822"/>
                </a:lnTo>
                <a:lnTo>
                  <a:pt x="729" y="853"/>
                </a:lnTo>
                <a:lnTo>
                  <a:pt x="665" y="883"/>
                </a:lnTo>
                <a:lnTo>
                  <a:pt x="606" y="917"/>
                </a:lnTo>
                <a:lnTo>
                  <a:pt x="552" y="952"/>
                </a:lnTo>
                <a:lnTo>
                  <a:pt x="503" y="988"/>
                </a:lnTo>
                <a:lnTo>
                  <a:pt x="418" y="958"/>
                </a:lnTo>
                <a:lnTo>
                  <a:pt x="339" y="925"/>
                </a:lnTo>
                <a:lnTo>
                  <a:pt x="266" y="892"/>
                </a:lnTo>
                <a:lnTo>
                  <a:pt x="202" y="856"/>
                </a:lnTo>
                <a:lnTo>
                  <a:pt x="145" y="821"/>
                </a:lnTo>
                <a:lnTo>
                  <a:pt x="98" y="787"/>
                </a:lnTo>
                <a:lnTo>
                  <a:pt x="59" y="751"/>
                </a:lnTo>
                <a:lnTo>
                  <a:pt x="28" y="716"/>
                </a:lnTo>
                <a:lnTo>
                  <a:pt x="10" y="682"/>
                </a:lnTo>
                <a:lnTo>
                  <a:pt x="0" y="650"/>
                </a:lnTo>
                <a:lnTo>
                  <a:pt x="0" y="650"/>
                </a:lnTo>
                <a:lnTo>
                  <a:pt x="10" y="591"/>
                </a:lnTo>
                <a:lnTo>
                  <a:pt x="28" y="537"/>
                </a:lnTo>
                <a:lnTo>
                  <a:pt x="55" y="486"/>
                </a:lnTo>
                <a:lnTo>
                  <a:pt x="89" y="439"/>
                </a:lnTo>
                <a:lnTo>
                  <a:pt x="131" y="397"/>
                </a:lnTo>
                <a:lnTo>
                  <a:pt x="179" y="356"/>
                </a:lnTo>
                <a:lnTo>
                  <a:pt x="231" y="321"/>
                </a:lnTo>
                <a:lnTo>
                  <a:pt x="290" y="287"/>
                </a:lnTo>
                <a:lnTo>
                  <a:pt x="354" y="256"/>
                </a:lnTo>
                <a:lnTo>
                  <a:pt x="422" y="229"/>
                </a:lnTo>
                <a:lnTo>
                  <a:pt x="496" y="204"/>
                </a:lnTo>
                <a:lnTo>
                  <a:pt x="572" y="182"/>
                </a:lnTo>
                <a:lnTo>
                  <a:pt x="653" y="162"/>
                </a:lnTo>
                <a:lnTo>
                  <a:pt x="736" y="143"/>
                </a:lnTo>
                <a:lnTo>
                  <a:pt x="820" y="126"/>
                </a:lnTo>
                <a:lnTo>
                  <a:pt x="908" y="113"/>
                </a:lnTo>
                <a:lnTo>
                  <a:pt x="998" y="101"/>
                </a:lnTo>
                <a:lnTo>
                  <a:pt x="1089" y="89"/>
                </a:lnTo>
                <a:lnTo>
                  <a:pt x="1180" y="79"/>
                </a:lnTo>
                <a:lnTo>
                  <a:pt x="1271" y="71"/>
                </a:lnTo>
                <a:lnTo>
                  <a:pt x="1362" y="64"/>
                </a:lnTo>
                <a:lnTo>
                  <a:pt x="1453" y="57"/>
                </a:lnTo>
                <a:lnTo>
                  <a:pt x="1545" y="50"/>
                </a:lnTo>
                <a:lnTo>
                  <a:pt x="1632" y="45"/>
                </a:lnTo>
                <a:lnTo>
                  <a:pt x="1719" y="40"/>
                </a:lnTo>
                <a:lnTo>
                  <a:pt x="1803" y="35"/>
                </a:lnTo>
                <a:lnTo>
                  <a:pt x="1886" y="30"/>
                </a:lnTo>
                <a:lnTo>
                  <a:pt x="1963" y="25"/>
                </a:lnTo>
                <a:lnTo>
                  <a:pt x="2039" y="20"/>
                </a:lnTo>
                <a:lnTo>
                  <a:pt x="2110" y="13"/>
                </a:lnTo>
                <a:lnTo>
                  <a:pt x="2176" y="6"/>
                </a:lnTo>
                <a:lnTo>
                  <a:pt x="22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47" name="Freeform 2354"/>
          <p:cNvSpPr>
            <a:spLocks/>
          </p:cNvSpPr>
          <p:nvPr/>
        </p:nvSpPr>
        <p:spPr bwMode="auto">
          <a:xfrm>
            <a:off x="5600700" y="5145087"/>
            <a:ext cx="2214563" cy="1100138"/>
          </a:xfrm>
          <a:custGeom>
            <a:avLst/>
            <a:gdLst>
              <a:gd name="T0" fmla="*/ 2772 w 2789"/>
              <a:gd name="T1" fmla="*/ 1 h 1385"/>
              <a:gd name="T2" fmla="*/ 2776 w 2789"/>
              <a:gd name="T3" fmla="*/ 18 h 1385"/>
              <a:gd name="T4" fmla="*/ 2783 w 2789"/>
              <a:gd name="T5" fmla="*/ 52 h 1385"/>
              <a:gd name="T6" fmla="*/ 2788 w 2789"/>
              <a:gd name="T7" fmla="*/ 99 h 1385"/>
              <a:gd name="T8" fmla="*/ 2789 w 2789"/>
              <a:gd name="T9" fmla="*/ 157 h 1385"/>
              <a:gd name="T10" fmla="*/ 2784 w 2789"/>
              <a:gd name="T11" fmla="*/ 224 h 1385"/>
              <a:gd name="T12" fmla="*/ 2769 w 2789"/>
              <a:gd name="T13" fmla="*/ 297 h 1385"/>
              <a:gd name="T14" fmla="*/ 2742 w 2789"/>
              <a:gd name="T15" fmla="*/ 375 h 1385"/>
              <a:gd name="T16" fmla="*/ 2698 w 2789"/>
              <a:gd name="T17" fmla="*/ 456 h 1385"/>
              <a:gd name="T18" fmla="*/ 2637 w 2789"/>
              <a:gd name="T19" fmla="*/ 535 h 1385"/>
              <a:gd name="T20" fmla="*/ 2555 w 2789"/>
              <a:gd name="T21" fmla="*/ 615 h 1385"/>
              <a:gd name="T22" fmla="*/ 2448 w 2789"/>
              <a:gd name="T23" fmla="*/ 687 h 1385"/>
              <a:gd name="T24" fmla="*/ 2315 w 2789"/>
              <a:gd name="T25" fmla="*/ 755 h 1385"/>
              <a:gd name="T26" fmla="*/ 2153 w 2789"/>
              <a:gd name="T27" fmla="*/ 812 h 1385"/>
              <a:gd name="T28" fmla="*/ 1957 w 2789"/>
              <a:gd name="T29" fmla="*/ 860 h 1385"/>
              <a:gd name="T30" fmla="*/ 1727 w 2789"/>
              <a:gd name="T31" fmla="*/ 893 h 1385"/>
              <a:gd name="T32" fmla="*/ 1604 w 2789"/>
              <a:gd name="T33" fmla="*/ 903 h 1385"/>
              <a:gd name="T34" fmla="*/ 1467 w 2789"/>
              <a:gd name="T35" fmla="*/ 914 h 1385"/>
              <a:gd name="T36" fmla="*/ 1317 w 2789"/>
              <a:gd name="T37" fmla="*/ 922 h 1385"/>
              <a:gd name="T38" fmla="*/ 1160 w 2789"/>
              <a:gd name="T39" fmla="*/ 932 h 1385"/>
              <a:gd name="T40" fmla="*/ 1000 w 2789"/>
              <a:gd name="T41" fmla="*/ 946 h 1385"/>
              <a:gd name="T42" fmla="*/ 839 w 2789"/>
              <a:gd name="T43" fmla="*/ 963 h 1385"/>
              <a:gd name="T44" fmla="*/ 684 w 2789"/>
              <a:gd name="T45" fmla="*/ 986 h 1385"/>
              <a:gd name="T46" fmla="*/ 535 w 2789"/>
              <a:gd name="T47" fmla="*/ 1017 h 1385"/>
              <a:gd name="T48" fmla="*/ 402 w 2789"/>
              <a:gd name="T49" fmla="*/ 1057 h 1385"/>
              <a:gd name="T50" fmla="*/ 284 w 2789"/>
              <a:gd name="T51" fmla="*/ 1106 h 1385"/>
              <a:gd name="T52" fmla="*/ 186 w 2789"/>
              <a:gd name="T53" fmla="*/ 1169 h 1385"/>
              <a:gd name="T54" fmla="*/ 113 w 2789"/>
              <a:gd name="T55" fmla="*/ 1245 h 1385"/>
              <a:gd name="T56" fmla="*/ 69 w 2789"/>
              <a:gd name="T57" fmla="*/ 1334 h 1385"/>
              <a:gd name="T58" fmla="*/ 57 w 2789"/>
              <a:gd name="T59" fmla="*/ 1383 h 1385"/>
              <a:gd name="T60" fmla="*/ 49 w 2789"/>
              <a:gd name="T61" fmla="*/ 1361 h 1385"/>
              <a:gd name="T62" fmla="*/ 37 w 2789"/>
              <a:gd name="T63" fmla="*/ 1321 h 1385"/>
              <a:gd name="T64" fmla="*/ 22 w 2789"/>
              <a:gd name="T65" fmla="*/ 1265 h 1385"/>
              <a:gd name="T66" fmla="*/ 10 w 2789"/>
              <a:gd name="T67" fmla="*/ 1194 h 1385"/>
              <a:gd name="T68" fmla="*/ 2 w 2789"/>
              <a:gd name="T69" fmla="*/ 1113 h 1385"/>
              <a:gd name="T70" fmla="*/ 2 w 2789"/>
              <a:gd name="T71" fmla="*/ 1023 h 1385"/>
              <a:gd name="T72" fmla="*/ 15 w 2789"/>
              <a:gd name="T73" fmla="*/ 929 h 1385"/>
              <a:gd name="T74" fmla="*/ 42 w 2789"/>
              <a:gd name="T75" fmla="*/ 831 h 1385"/>
              <a:gd name="T76" fmla="*/ 88 w 2789"/>
              <a:gd name="T77" fmla="*/ 733 h 1385"/>
              <a:gd name="T78" fmla="*/ 155 w 2789"/>
              <a:gd name="T79" fmla="*/ 637 h 1385"/>
              <a:gd name="T80" fmla="*/ 246 w 2789"/>
              <a:gd name="T81" fmla="*/ 547 h 1385"/>
              <a:gd name="T82" fmla="*/ 368 w 2789"/>
              <a:gd name="T83" fmla="*/ 464 h 1385"/>
              <a:gd name="T84" fmla="*/ 520 w 2789"/>
              <a:gd name="T85" fmla="*/ 392 h 1385"/>
              <a:gd name="T86" fmla="*/ 706 w 2789"/>
              <a:gd name="T87" fmla="*/ 332 h 1385"/>
              <a:gd name="T88" fmla="*/ 944 w 2789"/>
              <a:gd name="T89" fmla="*/ 280 h 1385"/>
              <a:gd name="T90" fmla="*/ 1179 w 2789"/>
              <a:gd name="T91" fmla="*/ 241 h 1385"/>
              <a:gd name="T92" fmla="*/ 1408 w 2789"/>
              <a:gd name="T93" fmla="*/ 212 h 1385"/>
              <a:gd name="T94" fmla="*/ 1629 w 2789"/>
              <a:gd name="T95" fmla="*/ 192 h 1385"/>
              <a:gd name="T96" fmla="*/ 1839 w 2789"/>
              <a:gd name="T97" fmla="*/ 179 h 1385"/>
              <a:gd name="T98" fmla="*/ 2033 w 2789"/>
              <a:gd name="T99" fmla="*/ 169 h 1385"/>
              <a:gd name="T100" fmla="*/ 2212 w 2789"/>
              <a:gd name="T101" fmla="*/ 158 h 1385"/>
              <a:gd name="T102" fmla="*/ 2371 w 2789"/>
              <a:gd name="T103" fmla="*/ 145 h 1385"/>
              <a:gd name="T104" fmla="*/ 2507 w 2789"/>
              <a:gd name="T105" fmla="*/ 130 h 1385"/>
              <a:gd name="T106" fmla="*/ 2621 w 2789"/>
              <a:gd name="T107" fmla="*/ 106 h 1385"/>
              <a:gd name="T108" fmla="*/ 2703 w 2789"/>
              <a:gd name="T109" fmla="*/ 72 h 1385"/>
              <a:gd name="T110" fmla="*/ 2757 w 2789"/>
              <a:gd name="T111" fmla="*/ 27 h 1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89" h="1385">
                <a:moveTo>
                  <a:pt x="2771" y="0"/>
                </a:moveTo>
                <a:lnTo>
                  <a:pt x="2772" y="1"/>
                </a:lnTo>
                <a:lnTo>
                  <a:pt x="2774" y="8"/>
                </a:lnTo>
                <a:lnTo>
                  <a:pt x="2776" y="18"/>
                </a:lnTo>
                <a:lnTo>
                  <a:pt x="2779" y="33"/>
                </a:lnTo>
                <a:lnTo>
                  <a:pt x="2783" y="52"/>
                </a:lnTo>
                <a:lnTo>
                  <a:pt x="2786" y="74"/>
                </a:lnTo>
                <a:lnTo>
                  <a:pt x="2788" y="99"/>
                </a:lnTo>
                <a:lnTo>
                  <a:pt x="2789" y="126"/>
                </a:lnTo>
                <a:lnTo>
                  <a:pt x="2789" y="157"/>
                </a:lnTo>
                <a:lnTo>
                  <a:pt x="2788" y="189"/>
                </a:lnTo>
                <a:lnTo>
                  <a:pt x="2784" y="224"/>
                </a:lnTo>
                <a:lnTo>
                  <a:pt x="2778" y="260"/>
                </a:lnTo>
                <a:lnTo>
                  <a:pt x="2769" y="297"/>
                </a:lnTo>
                <a:lnTo>
                  <a:pt x="2757" y="336"/>
                </a:lnTo>
                <a:lnTo>
                  <a:pt x="2742" y="375"/>
                </a:lnTo>
                <a:lnTo>
                  <a:pt x="2722" y="415"/>
                </a:lnTo>
                <a:lnTo>
                  <a:pt x="2698" y="456"/>
                </a:lnTo>
                <a:lnTo>
                  <a:pt x="2671" y="496"/>
                </a:lnTo>
                <a:lnTo>
                  <a:pt x="2637" y="535"/>
                </a:lnTo>
                <a:lnTo>
                  <a:pt x="2599" y="576"/>
                </a:lnTo>
                <a:lnTo>
                  <a:pt x="2555" y="615"/>
                </a:lnTo>
                <a:lnTo>
                  <a:pt x="2506" y="652"/>
                </a:lnTo>
                <a:lnTo>
                  <a:pt x="2448" y="687"/>
                </a:lnTo>
                <a:lnTo>
                  <a:pt x="2386" y="723"/>
                </a:lnTo>
                <a:lnTo>
                  <a:pt x="2315" y="755"/>
                </a:lnTo>
                <a:lnTo>
                  <a:pt x="2239" y="785"/>
                </a:lnTo>
                <a:lnTo>
                  <a:pt x="2153" y="812"/>
                </a:lnTo>
                <a:lnTo>
                  <a:pt x="2060" y="838"/>
                </a:lnTo>
                <a:lnTo>
                  <a:pt x="1957" y="860"/>
                </a:lnTo>
                <a:lnTo>
                  <a:pt x="1847" y="878"/>
                </a:lnTo>
                <a:lnTo>
                  <a:pt x="1727" y="893"/>
                </a:lnTo>
                <a:lnTo>
                  <a:pt x="1668" y="898"/>
                </a:lnTo>
                <a:lnTo>
                  <a:pt x="1604" y="903"/>
                </a:lnTo>
                <a:lnTo>
                  <a:pt x="1536" y="909"/>
                </a:lnTo>
                <a:lnTo>
                  <a:pt x="1467" y="914"/>
                </a:lnTo>
                <a:lnTo>
                  <a:pt x="1393" y="917"/>
                </a:lnTo>
                <a:lnTo>
                  <a:pt x="1317" y="922"/>
                </a:lnTo>
                <a:lnTo>
                  <a:pt x="1239" y="927"/>
                </a:lnTo>
                <a:lnTo>
                  <a:pt x="1160" y="932"/>
                </a:lnTo>
                <a:lnTo>
                  <a:pt x="1079" y="939"/>
                </a:lnTo>
                <a:lnTo>
                  <a:pt x="1000" y="946"/>
                </a:lnTo>
                <a:lnTo>
                  <a:pt x="919" y="954"/>
                </a:lnTo>
                <a:lnTo>
                  <a:pt x="839" y="963"/>
                </a:lnTo>
                <a:lnTo>
                  <a:pt x="760" y="974"/>
                </a:lnTo>
                <a:lnTo>
                  <a:pt x="684" y="986"/>
                </a:lnTo>
                <a:lnTo>
                  <a:pt x="608" y="1001"/>
                </a:lnTo>
                <a:lnTo>
                  <a:pt x="535" y="1017"/>
                </a:lnTo>
                <a:lnTo>
                  <a:pt x="466" y="1035"/>
                </a:lnTo>
                <a:lnTo>
                  <a:pt x="402" y="1057"/>
                </a:lnTo>
                <a:lnTo>
                  <a:pt x="339" y="1081"/>
                </a:lnTo>
                <a:lnTo>
                  <a:pt x="284" y="1106"/>
                </a:lnTo>
                <a:lnTo>
                  <a:pt x="231" y="1137"/>
                </a:lnTo>
                <a:lnTo>
                  <a:pt x="186" y="1169"/>
                </a:lnTo>
                <a:lnTo>
                  <a:pt x="145" y="1204"/>
                </a:lnTo>
                <a:lnTo>
                  <a:pt x="113" y="1245"/>
                </a:lnTo>
                <a:lnTo>
                  <a:pt x="88" y="1287"/>
                </a:lnTo>
                <a:lnTo>
                  <a:pt x="69" y="1334"/>
                </a:lnTo>
                <a:lnTo>
                  <a:pt x="59" y="1385"/>
                </a:lnTo>
                <a:lnTo>
                  <a:pt x="57" y="1383"/>
                </a:lnTo>
                <a:lnTo>
                  <a:pt x="54" y="1375"/>
                </a:lnTo>
                <a:lnTo>
                  <a:pt x="49" y="1361"/>
                </a:lnTo>
                <a:lnTo>
                  <a:pt x="44" y="1343"/>
                </a:lnTo>
                <a:lnTo>
                  <a:pt x="37" y="1321"/>
                </a:lnTo>
                <a:lnTo>
                  <a:pt x="29" y="1294"/>
                </a:lnTo>
                <a:lnTo>
                  <a:pt x="22" y="1265"/>
                </a:lnTo>
                <a:lnTo>
                  <a:pt x="15" y="1231"/>
                </a:lnTo>
                <a:lnTo>
                  <a:pt x="10" y="1194"/>
                </a:lnTo>
                <a:lnTo>
                  <a:pt x="5" y="1155"/>
                </a:lnTo>
                <a:lnTo>
                  <a:pt x="2" y="1113"/>
                </a:lnTo>
                <a:lnTo>
                  <a:pt x="0" y="1069"/>
                </a:lnTo>
                <a:lnTo>
                  <a:pt x="2" y="1023"/>
                </a:lnTo>
                <a:lnTo>
                  <a:pt x="7" y="976"/>
                </a:lnTo>
                <a:lnTo>
                  <a:pt x="15" y="929"/>
                </a:lnTo>
                <a:lnTo>
                  <a:pt x="27" y="880"/>
                </a:lnTo>
                <a:lnTo>
                  <a:pt x="42" y="831"/>
                </a:lnTo>
                <a:lnTo>
                  <a:pt x="62" y="782"/>
                </a:lnTo>
                <a:lnTo>
                  <a:pt x="88" y="733"/>
                </a:lnTo>
                <a:lnTo>
                  <a:pt x="118" y="684"/>
                </a:lnTo>
                <a:lnTo>
                  <a:pt x="155" y="637"/>
                </a:lnTo>
                <a:lnTo>
                  <a:pt x="198" y="591"/>
                </a:lnTo>
                <a:lnTo>
                  <a:pt x="246" y="547"/>
                </a:lnTo>
                <a:lnTo>
                  <a:pt x="304" y="503"/>
                </a:lnTo>
                <a:lnTo>
                  <a:pt x="368" y="464"/>
                </a:lnTo>
                <a:lnTo>
                  <a:pt x="439" y="425"/>
                </a:lnTo>
                <a:lnTo>
                  <a:pt x="520" y="392"/>
                </a:lnTo>
                <a:lnTo>
                  <a:pt x="608" y="359"/>
                </a:lnTo>
                <a:lnTo>
                  <a:pt x="706" y="332"/>
                </a:lnTo>
                <a:lnTo>
                  <a:pt x="826" y="304"/>
                </a:lnTo>
                <a:lnTo>
                  <a:pt x="944" y="280"/>
                </a:lnTo>
                <a:lnTo>
                  <a:pt x="1062" y="258"/>
                </a:lnTo>
                <a:lnTo>
                  <a:pt x="1179" y="241"/>
                </a:lnTo>
                <a:lnTo>
                  <a:pt x="1295" y="226"/>
                </a:lnTo>
                <a:lnTo>
                  <a:pt x="1408" y="212"/>
                </a:lnTo>
                <a:lnTo>
                  <a:pt x="1520" y="202"/>
                </a:lnTo>
                <a:lnTo>
                  <a:pt x="1629" y="192"/>
                </a:lnTo>
                <a:lnTo>
                  <a:pt x="1736" y="185"/>
                </a:lnTo>
                <a:lnTo>
                  <a:pt x="1839" y="179"/>
                </a:lnTo>
                <a:lnTo>
                  <a:pt x="1938" y="174"/>
                </a:lnTo>
                <a:lnTo>
                  <a:pt x="2033" y="169"/>
                </a:lnTo>
                <a:lnTo>
                  <a:pt x="2126" y="163"/>
                </a:lnTo>
                <a:lnTo>
                  <a:pt x="2212" y="158"/>
                </a:lnTo>
                <a:lnTo>
                  <a:pt x="2295" y="152"/>
                </a:lnTo>
                <a:lnTo>
                  <a:pt x="2371" y="145"/>
                </a:lnTo>
                <a:lnTo>
                  <a:pt x="2443" y="138"/>
                </a:lnTo>
                <a:lnTo>
                  <a:pt x="2507" y="130"/>
                </a:lnTo>
                <a:lnTo>
                  <a:pt x="2568" y="118"/>
                </a:lnTo>
                <a:lnTo>
                  <a:pt x="2621" y="106"/>
                </a:lnTo>
                <a:lnTo>
                  <a:pt x="2666" y="91"/>
                </a:lnTo>
                <a:lnTo>
                  <a:pt x="2703" y="72"/>
                </a:lnTo>
                <a:lnTo>
                  <a:pt x="2734" y="52"/>
                </a:lnTo>
                <a:lnTo>
                  <a:pt x="2757" y="27"/>
                </a:lnTo>
                <a:lnTo>
                  <a:pt x="2771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8" name="Freeform 2355"/>
          <p:cNvSpPr>
            <a:spLocks/>
          </p:cNvSpPr>
          <p:nvPr/>
        </p:nvSpPr>
        <p:spPr bwMode="auto">
          <a:xfrm>
            <a:off x="5349875" y="3887787"/>
            <a:ext cx="2890838" cy="1438275"/>
          </a:xfrm>
          <a:custGeom>
            <a:avLst/>
            <a:gdLst>
              <a:gd name="T0" fmla="*/ 3620 w 3642"/>
              <a:gd name="T1" fmla="*/ 8 h 1811"/>
              <a:gd name="T2" fmla="*/ 3630 w 3642"/>
              <a:gd name="T3" fmla="*/ 52 h 1811"/>
              <a:gd name="T4" fmla="*/ 3640 w 3642"/>
              <a:gd name="T5" fmla="*/ 127 h 1811"/>
              <a:gd name="T6" fmla="*/ 3640 w 3642"/>
              <a:gd name="T7" fmla="*/ 226 h 1811"/>
              <a:gd name="T8" fmla="*/ 3625 w 3642"/>
              <a:gd name="T9" fmla="*/ 343 h 1811"/>
              <a:gd name="T10" fmla="*/ 3586 w 3642"/>
              <a:gd name="T11" fmla="*/ 473 h 1811"/>
              <a:gd name="T12" fmla="*/ 3515 w 3642"/>
              <a:gd name="T13" fmla="*/ 608 h 1811"/>
              <a:gd name="T14" fmla="*/ 3402 w 3642"/>
              <a:gd name="T15" fmla="*/ 743 h 1811"/>
              <a:gd name="T16" fmla="*/ 3242 w 3642"/>
              <a:gd name="T17" fmla="*/ 870 h 1811"/>
              <a:gd name="T18" fmla="*/ 3025 w 3642"/>
              <a:gd name="T19" fmla="*/ 985 h 1811"/>
              <a:gd name="T20" fmla="*/ 2743 w 3642"/>
              <a:gd name="T21" fmla="*/ 1081 h 1811"/>
              <a:gd name="T22" fmla="*/ 2389 w 3642"/>
              <a:gd name="T23" fmla="*/ 1152 h 1811"/>
              <a:gd name="T24" fmla="*/ 2115 w 3642"/>
              <a:gd name="T25" fmla="*/ 1181 h 1811"/>
              <a:gd name="T26" fmla="*/ 1879 w 3642"/>
              <a:gd name="T27" fmla="*/ 1196 h 1811"/>
              <a:gd name="T28" fmla="*/ 1621 w 3642"/>
              <a:gd name="T29" fmla="*/ 1211 h 1811"/>
              <a:gd name="T30" fmla="*/ 1347 w 3642"/>
              <a:gd name="T31" fmla="*/ 1232 h 1811"/>
              <a:gd name="T32" fmla="*/ 1074 w 3642"/>
              <a:gd name="T33" fmla="*/ 1262 h 1811"/>
              <a:gd name="T34" fmla="*/ 812 w 3642"/>
              <a:gd name="T35" fmla="*/ 1304 h 1811"/>
              <a:gd name="T36" fmla="*/ 572 w 3642"/>
              <a:gd name="T37" fmla="*/ 1365 h 1811"/>
              <a:gd name="T38" fmla="*/ 366 w 3642"/>
              <a:gd name="T39" fmla="*/ 1448 h 1811"/>
              <a:gd name="T40" fmla="*/ 207 w 3642"/>
              <a:gd name="T41" fmla="*/ 1558 h 1811"/>
              <a:gd name="T42" fmla="*/ 104 w 3642"/>
              <a:gd name="T43" fmla="*/ 1698 h 1811"/>
              <a:gd name="T44" fmla="*/ 74 w 3642"/>
              <a:gd name="T45" fmla="*/ 1808 h 1811"/>
              <a:gd name="T46" fmla="*/ 60 w 3642"/>
              <a:gd name="T47" fmla="*/ 1771 h 1811"/>
              <a:gd name="T48" fmla="*/ 37 w 3642"/>
              <a:gd name="T49" fmla="*/ 1693 h 1811"/>
              <a:gd name="T50" fmla="*/ 15 w 3642"/>
              <a:gd name="T51" fmla="*/ 1583 h 1811"/>
              <a:gd name="T52" fmla="*/ 0 w 3642"/>
              <a:gd name="T53" fmla="*/ 1449 h 1811"/>
              <a:gd name="T54" fmla="*/ 5 w 3642"/>
              <a:gd name="T55" fmla="*/ 1297 h 1811"/>
              <a:gd name="T56" fmla="*/ 37 w 3642"/>
              <a:gd name="T57" fmla="*/ 1137 h 1811"/>
              <a:gd name="T58" fmla="*/ 104 w 3642"/>
              <a:gd name="T59" fmla="*/ 973 h 1811"/>
              <a:gd name="T60" fmla="*/ 217 w 3642"/>
              <a:gd name="T61" fmla="*/ 813 h 1811"/>
              <a:gd name="T62" fmla="*/ 386 w 3642"/>
              <a:gd name="T63" fmla="*/ 666 h 1811"/>
              <a:gd name="T64" fmla="*/ 618 w 3642"/>
              <a:gd name="T65" fmla="*/ 537 h 1811"/>
              <a:gd name="T66" fmla="*/ 922 w 3642"/>
              <a:gd name="T67" fmla="*/ 434 h 1811"/>
              <a:gd name="T68" fmla="*/ 1335 w 3642"/>
              <a:gd name="T69" fmla="*/ 348 h 1811"/>
              <a:gd name="T70" fmla="*/ 1742 w 3642"/>
              <a:gd name="T71" fmla="*/ 289 h 1811"/>
              <a:gd name="T72" fmla="*/ 2131 w 3642"/>
              <a:gd name="T73" fmla="*/ 252 h 1811"/>
              <a:gd name="T74" fmla="*/ 2492 w 3642"/>
              <a:gd name="T75" fmla="*/ 230 h 1811"/>
              <a:gd name="T76" fmla="*/ 2819 w 3642"/>
              <a:gd name="T77" fmla="*/ 211 h 1811"/>
              <a:gd name="T78" fmla="*/ 3101 w 3642"/>
              <a:gd name="T79" fmla="*/ 191 h 1811"/>
              <a:gd name="T80" fmla="*/ 3333 w 3642"/>
              <a:gd name="T81" fmla="*/ 159 h 1811"/>
              <a:gd name="T82" fmla="*/ 3502 w 3642"/>
              <a:gd name="T83" fmla="*/ 110 h 1811"/>
              <a:gd name="T84" fmla="*/ 3601 w 3642"/>
              <a:gd name="T85" fmla="*/ 32 h 1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642" h="1811">
                <a:moveTo>
                  <a:pt x="3618" y="0"/>
                </a:moveTo>
                <a:lnTo>
                  <a:pt x="3618" y="2"/>
                </a:lnTo>
                <a:lnTo>
                  <a:pt x="3620" y="8"/>
                </a:lnTo>
                <a:lnTo>
                  <a:pt x="3623" y="18"/>
                </a:lnTo>
                <a:lnTo>
                  <a:pt x="3627" y="34"/>
                </a:lnTo>
                <a:lnTo>
                  <a:pt x="3630" y="52"/>
                </a:lnTo>
                <a:lnTo>
                  <a:pt x="3633" y="74"/>
                </a:lnTo>
                <a:lnTo>
                  <a:pt x="3637" y="98"/>
                </a:lnTo>
                <a:lnTo>
                  <a:pt x="3640" y="127"/>
                </a:lnTo>
                <a:lnTo>
                  <a:pt x="3642" y="157"/>
                </a:lnTo>
                <a:lnTo>
                  <a:pt x="3642" y="191"/>
                </a:lnTo>
                <a:lnTo>
                  <a:pt x="3640" y="226"/>
                </a:lnTo>
                <a:lnTo>
                  <a:pt x="3638" y="263"/>
                </a:lnTo>
                <a:lnTo>
                  <a:pt x="3633" y="302"/>
                </a:lnTo>
                <a:lnTo>
                  <a:pt x="3625" y="343"/>
                </a:lnTo>
                <a:lnTo>
                  <a:pt x="3616" y="385"/>
                </a:lnTo>
                <a:lnTo>
                  <a:pt x="3603" y="429"/>
                </a:lnTo>
                <a:lnTo>
                  <a:pt x="3586" y="473"/>
                </a:lnTo>
                <a:lnTo>
                  <a:pt x="3566" y="517"/>
                </a:lnTo>
                <a:lnTo>
                  <a:pt x="3542" y="562"/>
                </a:lnTo>
                <a:lnTo>
                  <a:pt x="3515" y="608"/>
                </a:lnTo>
                <a:lnTo>
                  <a:pt x="3483" y="654"/>
                </a:lnTo>
                <a:lnTo>
                  <a:pt x="3446" y="698"/>
                </a:lnTo>
                <a:lnTo>
                  <a:pt x="3402" y="743"/>
                </a:lnTo>
                <a:lnTo>
                  <a:pt x="3355" y="785"/>
                </a:lnTo>
                <a:lnTo>
                  <a:pt x="3302" y="829"/>
                </a:lnTo>
                <a:lnTo>
                  <a:pt x="3242" y="870"/>
                </a:lnTo>
                <a:lnTo>
                  <a:pt x="3176" y="911"/>
                </a:lnTo>
                <a:lnTo>
                  <a:pt x="3105" y="949"/>
                </a:lnTo>
                <a:lnTo>
                  <a:pt x="3025" y="985"/>
                </a:lnTo>
                <a:lnTo>
                  <a:pt x="2939" y="1020"/>
                </a:lnTo>
                <a:lnTo>
                  <a:pt x="2845" y="1052"/>
                </a:lnTo>
                <a:lnTo>
                  <a:pt x="2743" y="1081"/>
                </a:lnTo>
                <a:lnTo>
                  <a:pt x="2634" y="1108"/>
                </a:lnTo>
                <a:lnTo>
                  <a:pt x="2515" y="1132"/>
                </a:lnTo>
                <a:lnTo>
                  <a:pt x="2389" y="1152"/>
                </a:lnTo>
                <a:lnTo>
                  <a:pt x="2252" y="1167"/>
                </a:lnTo>
                <a:lnTo>
                  <a:pt x="2186" y="1174"/>
                </a:lnTo>
                <a:lnTo>
                  <a:pt x="2115" y="1181"/>
                </a:lnTo>
                <a:lnTo>
                  <a:pt x="2039" y="1186"/>
                </a:lnTo>
                <a:lnTo>
                  <a:pt x="1962" y="1191"/>
                </a:lnTo>
                <a:lnTo>
                  <a:pt x="1879" y="1196"/>
                </a:lnTo>
                <a:lnTo>
                  <a:pt x="1795" y="1201"/>
                </a:lnTo>
                <a:lnTo>
                  <a:pt x="1708" y="1206"/>
                </a:lnTo>
                <a:lnTo>
                  <a:pt x="1621" y="1211"/>
                </a:lnTo>
                <a:lnTo>
                  <a:pt x="1529" y="1218"/>
                </a:lnTo>
                <a:lnTo>
                  <a:pt x="1438" y="1225"/>
                </a:lnTo>
                <a:lnTo>
                  <a:pt x="1347" y="1232"/>
                </a:lnTo>
                <a:lnTo>
                  <a:pt x="1256" y="1240"/>
                </a:lnTo>
                <a:lnTo>
                  <a:pt x="1165" y="1250"/>
                </a:lnTo>
                <a:lnTo>
                  <a:pt x="1074" y="1262"/>
                </a:lnTo>
                <a:lnTo>
                  <a:pt x="984" y="1274"/>
                </a:lnTo>
                <a:lnTo>
                  <a:pt x="896" y="1287"/>
                </a:lnTo>
                <a:lnTo>
                  <a:pt x="812" y="1304"/>
                </a:lnTo>
                <a:lnTo>
                  <a:pt x="729" y="1323"/>
                </a:lnTo>
                <a:lnTo>
                  <a:pt x="648" y="1343"/>
                </a:lnTo>
                <a:lnTo>
                  <a:pt x="572" y="1365"/>
                </a:lnTo>
                <a:lnTo>
                  <a:pt x="498" y="1390"/>
                </a:lnTo>
                <a:lnTo>
                  <a:pt x="430" y="1417"/>
                </a:lnTo>
                <a:lnTo>
                  <a:pt x="366" y="1448"/>
                </a:lnTo>
                <a:lnTo>
                  <a:pt x="307" y="1482"/>
                </a:lnTo>
                <a:lnTo>
                  <a:pt x="255" y="1517"/>
                </a:lnTo>
                <a:lnTo>
                  <a:pt x="207" y="1558"/>
                </a:lnTo>
                <a:lnTo>
                  <a:pt x="165" y="1600"/>
                </a:lnTo>
                <a:lnTo>
                  <a:pt x="131" y="1647"/>
                </a:lnTo>
                <a:lnTo>
                  <a:pt x="104" y="1698"/>
                </a:lnTo>
                <a:lnTo>
                  <a:pt x="86" y="1752"/>
                </a:lnTo>
                <a:lnTo>
                  <a:pt x="76" y="1811"/>
                </a:lnTo>
                <a:lnTo>
                  <a:pt x="74" y="1808"/>
                </a:lnTo>
                <a:lnTo>
                  <a:pt x="71" y="1799"/>
                </a:lnTo>
                <a:lnTo>
                  <a:pt x="66" y="1787"/>
                </a:lnTo>
                <a:lnTo>
                  <a:pt x="60" y="1771"/>
                </a:lnTo>
                <a:lnTo>
                  <a:pt x="54" y="1749"/>
                </a:lnTo>
                <a:lnTo>
                  <a:pt x="45" y="1722"/>
                </a:lnTo>
                <a:lnTo>
                  <a:pt x="37" y="1693"/>
                </a:lnTo>
                <a:lnTo>
                  <a:pt x="28" y="1659"/>
                </a:lnTo>
                <a:lnTo>
                  <a:pt x="22" y="1624"/>
                </a:lnTo>
                <a:lnTo>
                  <a:pt x="15" y="1583"/>
                </a:lnTo>
                <a:lnTo>
                  <a:pt x="8" y="1541"/>
                </a:lnTo>
                <a:lnTo>
                  <a:pt x="3" y="1497"/>
                </a:lnTo>
                <a:lnTo>
                  <a:pt x="0" y="1449"/>
                </a:lnTo>
                <a:lnTo>
                  <a:pt x="0" y="1400"/>
                </a:lnTo>
                <a:lnTo>
                  <a:pt x="1" y="1350"/>
                </a:lnTo>
                <a:lnTo>
                  <a:pt x="5" y="1297"/>
                </a:lnTo>
                <a:lnTo>
                  <a:pt x="11" y="1245"/>
                </a:lnTo>
                <a:lnTo>
                  <a:pt x="22" y="1191"/>
                </a:lnTo>
                <a:lnTo>
                  <a:pt x="37" y="1137"/>
                </a:lnTo>
                <a:lnTo>
                  <a:pt x="55" y="1083"/>
                </a:lnTo>
                <a:lnTo>
                  <a:pt x="77" y="1027"/>
                </a:lnTo>
                <a:lnTo>
                  <a:pt x="104" y="973"/>
                </a:lnTo>
                <a:lnTo>
                  <a:pt x="136" y="919"/>
                </a:lnTo>
                <a:lnTo>
                  <a:pt x="175" y="865"/>
                </a:lnTo>
                <a:lnTo>
                  <a:pt x="217" y="813"/>
                </a:lnTo>
                <a:lnTo>
                  <a:pt x="268" y="762"/>
                </a:lnTo>
                <a:lnTo>
                  <a:pt x="324" y="713"/>
                </a:lnTo>
                <a:lnTo>
                  <a:pt x="386" y="666"/>
                </a:lnTo>
                <a:lnTo>
                  <a:pt x="456" y="620"/>
                </a:lnTo>
                <a:lnTo>
                  <a:pt x="532" y="578"/>
                </a:lnTo>
                <a:lnTo>
                  <a:pt x="618" y="537"/>
                </a:lnTo>
                <a:lnTo>
                  <a:pt x="711" y="500"/>
                </a:lnTo>
                <a:lnTo>
                  <a:pt x="810" y="466"/>
                </a:lnTo>
                <a:lnTo>
                  <a:pt x="922" y="434"/>
                </a:lnTo>
                <a:lnTo>
                  <a:pt x="1060" y="402"/>
                </a:lnTo>
                <a:lnTo>
                  <a:pt x="1198" y="373"/>
                </a:lnTo>
                <a:lnTo>
                  <a:pt x="1335" y="348"/>
                </a:lnTo>
                <a:lnTo>
                  <a:pt x="1472" y="324"/>
                </a:lnTo>
                <a:lnTo>
                  <a:pt x="1609" y="306"/>
                </a:lnTo>
                <a:lnTo>
                  <a:pt x="1742" y="289"/>
                </a:lnTo>
                <a:lnTo>
                  <a:pt x="1874" y="275"/>
                </a:lnTo>
                <a:lnTo>
                  <a:pt x="2004" y="263"/>
                </a:lnTo>
                <a:lnTo>
                  <a:pt x="2131" y="252"/>
                </a:lnTo>
                <a:lnTo>
                  <a:pt x="2254" y="243"/>
                </a:lnTo>
                <a:lnTo>
                  <a:pt x="2375" y="236"/>
                </a:lnTo>
                <a:lnTo>
                  <a:pt x="2492" y="230"/>
                </a:lnTo>
                <a:lnTo>
                  <a:pt x="2605" y="223"/>
                </a:lnTo>
                <a:lnTo>
                  <a:pt x="2715" y="218"/>
                </a:lnTo>
                <a:lnTo>
                  <a:pt x="2819" y="211"/>
                </a:lnTo>
                <a:lnTo>
                  <a:pt x="2919" y="204"/>
                </a:lnTo>
                <a:lnTo>
                  <a:pt x="3014" y="198"/>
                </a:lnTo>
                <a:lnTo>
                  <a:pt x="3101" y="191"/>
                </a:lnTo>
                <a:lnTo>
                  <a:pt x="3186" y="182"/>
                </a:lnTo>
                <a:lnTo>
                  <a:pt x="3262" y="172"/>
                </a:lnTo>
                <a:lnTo>
                  <a:pt x="3333" y="159"/>
                </a:lnTo>
                <a:lnTo>
                  <a:pt x="3397" y="145"/>
                </a:lnTo>
                <a:lnTo>
                  <a:pt x="3453" y="128"/>
                </a:lnTo>
                <a:lnTo>
                  <a:pt x="3502" y="110"/>
                </a:lnTo>
                <a:lnTo>
                  <a:pt x="3544" y="88"/>
                </a:lnTo>
                <a:lnTo>
                  <a:pt x="3576" y="61"/>
                </a:lnTo>
                <a:lnTo>
                  <a:pt x="3601" y="32"/>
                </a:lnTo>
                <a:lnTo>
                  <a:pt x="3618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49" name="Freeform 2356"/>
          <p:cNvSpPr>
            <a:spLocks/>
          </p:cNvSpPr>
          <p:nvPr/>
        </p:nvSpPr>
        <p:spPr bwMode="auto">
          <a:xfrm>
            <a:off x="4932363" y="2451100"/>
            <a:ext cx="3706813" cy="1844675"/>
          </a:xfrm>
          <a:custGeom>
            <a:avLst/>
            <a:gdLst>
              <a:gd name="T0" fmla="*/ 4642 w 4670"/>
              <a:gd name="T1" fmla="*/ 10 h 2325"/>
              <a:gd name="T2" fmla="*/ 4652 w 4670"/>
              <a:gd name="T3" fmla="*/ 54 h 2325"/>
              <a:gd name="T4" fmla="*/ 4664 w 4670"/>
              <a:gd name="T5" fmla="*/ 128 h 2325"/>
              <a:gd name="T6" fmla="*/ 4670 w 4670"/>
              <a:gd name="T7" fmla="*/ 230 h 2325"/>
              <a:gd name="T8" fmla="*/ 4664 w 4670"/>
              <a:gd name="T9" fmla="*/ 353 h 2325"/>
              <a:gd name="T10" fmla="*/ 4638 w 4670"/>
              <a:gd name="T11" fmla="*/ 492 h 2325"/>
              <a:gd name="T12" fmla="*/ 4586 w 4670"/>
              <a:gd name="T13" fmla="*/ 640 h 2325"/>
              <a:gd name="T14" fmla="*/ 4501 w 4670"/>
              <a:gd name="T15" fmla="*/ 792 h 2325"/>
              <a:gd name="T16" fmla="*/ 4375 w 4670"/>
              <a:gd name="T17" fmla="*/ 945 h 2325"/>
              <a:gd name="T18" fmla="*/ 4201 w 4670"/>
              <a:gd name="T19" fmla="*/ 1090 h 2325"/>
              <a:gd name="T20" fmla="*/ 3973 w 4670"/>
              <a:gd name="T21" fmla="*/ 1223 h 2325"/>
              <a:gd name="T22" fmla="*/ 3683 w 4670"/>
              <a:gd name="T23" fmla="*/ 1340 h 2325"/>
              <a:gd name="T24" fmla="*/ 3325 w 4670"/>
              <a:gd name="T25" fmla="*/ 1434 h 2325"/>
              <a:gd name="T26" fmla="*/ 2891 w 4670"/>
              <a:gd name="T27" fmla="*/ 1500 h 2325"/>
              <a:gd name="T28" fmla="*/ 2651 w 4670"/>
              <a:gd name="T29" fmla="*/ 1521 h 2325"/>
              <a:gd name="T30" fmla="*/ 2377 w 4670"/>
              <a:gd name="T31" fmla="*/ 1538 h 2325"/>
              <a:gd name="T32" fmla="*/ 2082 w 4670"/>
              <a:gd name="T33" fmla="*/ 1556 h 2325"/>
              <a:gd name="T34" fmla="*/ 1773 w 4670"/>
              <a:gd name="T35" fmla="*/ 1578 h 2325"/>
              <a:gd name="T36" fmla="*/ 1461 w 4670"/>
              <a:gd name="T37" fmla="*/ 1610 h 2325"/>
              <a:gd name="T38" fmla="*/ 1157 w 4670"/>
              <a:gd name="T39" fmla="*/ 1654 h 2325"/>
              <a:gd name="T40" fmla="*/ 873 w 4670"/>
              <a:gd name="T41" fmla="*/ 1713 h 2325"/>
              <a:gd name="T42" fmla="*/ 616 w 4670"/>
              <a:gd name="T43" fmla="*/ 1794 h 2325"/>
              <a:gd name="T44" fmla="*/ 400 w 4670"/>
              <a:gd name="T45" fmla="*/ 1899 h 2325"/>
              <a:gd name="T46" fmla="*/ 235 w 4670"/>
              <a:gd name="T47" fmla="*/ 2031 h 2325"/>
              <a:gd name="T48" fmla="*/ 128 w 4670"/>
              <a:gd name="T49" fmla="*/ 2196 h 2325"/>
              <a:gd name="T50" fmla="*/ 96 w 4670"/>
              <a:gd name="T51" fmla="*/ 2323 h 2325"/>
              <a:gd name="T52" fmla="*/ 81 w 4670"/>
              <a:gd name="T53" fmla="*/ 2283 h 2325"/>
              <a:gd name="T54" fmla="*/ 56 w 4670"/>
              <a:gd name="T55" fmla="*/ 2203 h 2325"/>
              <a:gd name="T56" fmla="*/ 29 w 4670"/>
              <a:gd name="T57" fmla="*/ 2087 h 2325"/>
              <a:gd name="T58" fmla="*/ 7 w 4670"/>
              <a:gd name="T59" fmla="*/ 1943 h 2325"/>
              <a:gd name="T60" fmla="*/ 0 w 4670"/>
              <a:gd name="T61" fmla="*/ 1779 h 2325"/>
              <a:gd name="T62" fmla="*/ 15 w 4670"/>
              <a:gd name="T63" fmla="*/ 1600 h 2325"/>
              <a:gd name="T64" fmla="*/ 62 w 4670"/>
              <a:gd name="T65" fmla="*/ 1413 h 2325"/>
              <a:gd name="T66" fmla="*/ 149 w 4670"/>
              <a:gd name="T67" fmla="*/ 1225 h 2325"/>
              <a:gd name="T68" fmla="*/ 284 w 4670"/>
              <a:gd name="T69" fmla="*/ 1041 h 2325"/>
              <a:gd name="T70" fmla="*/ 473 w 4670"/>
              <a:gd name="T71" fmla="*/ 872 h 2325"/>
              <a:gd name="T72" fmla="*/ 728 w 4670"/>
              <a:gd name="T73" fmla="*/ 720 h 2325"/>
              <a:gd name="T74" fmla="*/ 1055 w 4670"/>
              <a:gd name="T75" fmla="*/ 595 h 2325"/>
              <a:gd name="T76" fmla="*/ 1493 w 4670"/>
              <a:gd name="T77" fmla="*/ 488 h 2325"/>
              <a:gd name="T78" fmla="*/ 1955 w 4670"/>
              <a:gd name="T79" fmla="*/ 409 h 2325"/>
              <a:gd name="T80" fmla="*/ 2404 w 4670"/>
              <a:gd name="T81" fmla="*/ 355 h 2325"/>
              <a:gd name="T82" fmla="*/ 2833 w 4670"/>
              <a:gd name="T83" fmla="*/ 318 h 2325"/>
              <a:gd name="T84" fmla="*/ 3233 w 4670"/>
              <a:gd name="T85" fmla="*/ 294 h 2325"/>
              <a:gd name="T86" fmla="*/ 3600 w 4670"/>
              <a:gd name="T87" fmla="*/ 274 h 2325"/>
              <a:gd name="T88" fmla="*/ 3922 w 4670"/>
              <a:gd name="T89" fmla="*/ 252 h 2325"/>
              <a:gd name="T90" fmla="*/ 4196 w 4670"/>
              <a:gd name="T91" fmla="*/ 220 h 2325"/>
              <a:gd name="T92" fmla="*/ 4412 w 4670"/>
              <a:gd name="T93" fmla="*/ 172 h 2325"/>
              <a:gd name="T94" fmla="*/ 4562 w 4670"/>
              <a:gd name="T95" fmla="*/ 101 h 2325"/>
              <a:gd name="T96" fmla="*/ 4640 w 4670"/>
              <a:gd name="T97" fmla="*/ 0 h 2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670" h="2325">
                <a:moveTo>
                  <a:pt x="4640" y="0"/>
                </a:moveTo>
                <a:lnTo>
                  <a:pt x="4640" y="3"/>
                </a:lnTo>
                <a:lnTo>
                  <a:pt x="4642" y="10"/>
                </a:lnTo>
                <a:lnTo>
                  <a:pt x="4645" y="20"/>
                </a:lnTo>
                <a:lnTo>
                  <a:pt x="4648" y="36"/>
                </a:lnTo>
                <a:lnTo>
                  <a:pt x="4652" y="54"/>
                </a:lnTo>
                <a:lnTo>
                  <a:pt x="4657" y="74"/>
                </a:lnTo>
                <a:lnTo>
                  <a:pt x="4660" y="100"/>
                </a:lnTo>
                <a:lnTo>
                  <a:pt x="4664" y="128"/>
                </a:lnTo>
                <a:lnTo>
                  <a:pt x="4667" y="161"/>
                </a:lnTo>
                <a:lnTo>
                  <a:pt x="4669" y="194"/>
                </a:lnTo>
                <a:lnTo>
                  <a:pt x="4670" y="230"/>
                </a:lnTo>
                <a:lnTo>
                  <a:pt x="4670" y="269"/>
                </a:lnTo>
                <a:lnTo>
                  <a:pt x="4669" y="311"/>
                </a:lnTo>
                <a:lnTo>
                  <a:pt x="4664" y="353"/>
                </a:lnTo>
                <a:lnTo>
                  <a:pt x="4658" y="399"/>
                </a:lnTo>
                <a:lnTo>
                  <a:pt x="4650" y="444"/>
                </a:lnTo>
                <a:lnTo>
                  <a:pt x="4638" y="492"/>
                </a:lnTo>
                <a:lnTo>
                  <a:pt x="4625" y="541"/>
                </a:lnTo>
                <a:lnTo>
                  <a:pt x="4608" y="590"/>
                </a:lnTo>
                <a:lnTo>
                  <a:pt x="4586" y="640"/>
                </a:lnTo>
                <a:lnTo>
                  <a:pt x="4562" y="691"/>
                </a:lnTo>
                <a:lnTo>
                  <a:pt x="4534" y="742"/>
                </a:lnTo>
                <a:lnTo>
                  <a:pt x="4501" y="792"/>
                </a:lnTo>
                <a:lnTo>
                  <a:pt x="4464" y="843"/>
                </a:lnTo>
                <a:lnTo>
                  <a:pt x="4422" y="894"/>
                </a:lnTo>
                <a:lnTo>
                  <a:pt x="4375" y="945"/>
                </a:lnTo>
                <a:lnTo>
                  <a:pt x="4322" y="994"/>
                </a:lnTo>
                <a:lnTo>
                  <a:pt x="4265" y="1043"/>
                </a:lnTo>
                <a:lnTo>
                  <a:pt x="4201" y="1090"/>
                </a:lnTo>
                <a:lnTo>
                  <a:pt x="4132" y="1135"/>
                </a:lnTo>
                <a:lnTo>
                  <a:pt x="4056" y="1181"/>
                </a:lnTo>
                <a:lnTo>
                  <a:pt x="3973" y="1223"/>
                </a:lnTo>
                <a:lnTo>
                  <a:pt x="3883" y="1264"/>
                </a:lnTo>
                <a:lnTo>
                  <a:pt x="3787" y="1304"/>
                </a:lnTo>
                <a:lnTo>
                  <a:pt x="3683" y="1340"/>
                </a:lnTo>
                <a:lnTo>
                  <a:pt x="3571" y="1374"/>
                </a:lnTo>
                <a:lnTo>
                  <a:pt x="3451" y="1406"/>
                </a:lnTo>
                <a:lnTo>
                  <a:pt x="3325" y="1434"/>
                </a:lnTo>
                <a:lnTo>
                  <a:pt x="3188" y="1460"/>
                </a:lnTo>
                <a:lnTo>
                  <a:pt x="3044" y="1482"/>
                </a:lnTo>
                <a:lnTo>
                  <a:pt x="2891" y="1500"/>
                </a:lnTo>
                <a:lnTo>
                  <a:pt x="2815" y="1507"/>
                </a:lnTo>
                <a:lnTo>
                  <a:pt x="2735" y="1514"/>
                </a:lnTo>
                <a:lnTo>
                  <a:pt x="2651" y="1521"/>
                </a:lnTo>
                <a:lnTo>
                  <a:pt x="2563" y="1526"/>
                </a:lnTo>
                <a:lnTo>
                  <a:pt x="2472" y="1531"/>
                </a:lnTo>
                <a:lnTo>
                  <a:pt x="2377" y="1538"/>
                </a:lnTo>
                <a:lnTo>
                  <a:pt x="2281" y="1543"/>
                </a:lnTo>
                <a:lnTo>
                  <a:pt x="2183" y="1549"/>
                </a:lnTo>
                <a:lnTo>
                  <a:pt x="2082" y="1556"/>
                </a:lnTo>
                <a:lnTo>
                  <a:pt x="1979" y="1563"/>
                </a:lnTo>
                <a:lnTo>
                  <a:pt x="1876" y="1570"/>
                </a:lnTo>
                <a:lnTo>
                  <a:pt x="1773" y="1578"/>
                </a:lnTo>
                <a:lnTo>
                  <a:pt x="1668" y="1588"/>
                </a:lnTo>
                <a:lnTo>
                  <a:pt x="1563" y="1598"/>
                </a:lnTo>
                <a:lnTo>
                  <a:pt x="1461" y="1610"/>
                </a:lnTo>
                <a:lnTo>
                  <a:pt x="1358" y="1622"/>
                </a:lnTo>
                <a:lnTo>
                  <a:pt x="1256" y="1637"/>
                </a:lnTo>
                <a:lnTo>
                  <a:pt x="1157" y="1654"/>
                </a:lnTo>
                <a:lnTo>
                  <a:pt x="1060" y="1671"/>
                </a:lnTo>
                <a:lnTo>
                  <a:pt x="964" y="1691"/>
                </a:lnTo>
                <a:lnTo>
                  <a:pt x="873" y="1713"/>
                </a:lnTo>
                <a:lnTo>
                  <a:pt x="783" y="1739"/>
                </a:lnTo>
                <a:lnTo>
                  <a:pt x="697" y="1766"/>
                </a:lnTo>
                <a:lnTo>
                  <a:pt x="616" y="1794"/>
                </a:lnTo>
                <a:lnTo>
                  <a:pt x="540" y="1826"/>
                </a:lnTo>
                <a:lnTo>
                  <a:pt x="468" y="1860"/>
                </a:lnTo>
                <a:lnTo>
                  <a:pt x="400" y="1899"/>
                </a:lnTo>
                <a:lnTo>
                  <a:pt x="339" y="1940"/>
                </a:lnTo>
                <a:lnTo>
                  <a:pt x="284" y="1984"/>
                </a:lnTo>
                <a:lnTo>
                  <a:pt x="235" y="2031"/>
                </a:lnTo>
                <a:lnTo>
                  <a:pt x="192" y="2083"/>
                </a:lnTo>
                <a:lnTo>
                  <a:pt x="157" y="2137"/>
                </a:lnTo>
                <a:lnTo>
                  <a:pt x="128" y="2196"/>
                </a:lnTo>
                <a:lnTo>
                  <a:pt x="108" y="2259"/>
                </a:lnTo>
                <a:lnTo>
                  <a:pt x="96" y="2325"/>
                </a:lnTo>
                <a:lnTo>
                  <a:pt x="96" y="2323"/>
                </a:lnTo>
                <a:lnTo>
                  <a:pt x="93" y="2315"/>
                </a:lnTo>
                <a:lnTo>
                  <a:pt x="88" y="2301"/>
                </a:lnTo>
                <a:lnTo>
                  <a:pt x="81" y="2283"/>
                </a:lnTo>
                <a:lnTo>
                  <a:pt x="73" y="2261"/>
                </a:lnTo>
                <a:lnTo>
                  <a:pt x="64" y="2234"/>
                </a:lnTo>
                <a:lnTo>
                  <a:pt x="56" y="2203"/>
                </a:lnTo>
                <a:lnTo>
                  <a:pt x="47" y="2168"/>
                </a:lnTo>
                <a:lnTo>
                  <a:pt x="37" y="2129"/>
                </a:lnTo>
                <a:lnTo>
                  <a:pt x="29" y="2087"/>
                </a:lnTo>
                <a:lnTo>
                  <a:pt x="20" y="2043"/>
                </a:lnTo>
                <a:lnTo>
                  <a:pt x="13" y="1994"/>
                </a:lnTo>
                <a:lnTo>
                  <a:pt x="7" y="1943"/>
                </a:lnTo>
                <a:lnTo>
                  <a:pt x="3" y="1891"/>
                </a:lnTo>
                <a:lnTo>
                  <a:pt x="0" y="1835"/>
                </a:lnTo>
                <a:lnTo>
                  <a:pt x="0" y="1779"/>
                </a:lnTo>
                <a:lnTo>
                  <a:pt x="2" y="1720"/>
                </a:lnTo>
                <a:lnTo>
                  <a:pt x="8" y="1661"/>
                </a:lnTo>
                <a:lnTo>
                  <a:pt x="15" y="1600"/>
                </a:lnTo>
                <a:lnTo>
                  <a:pt x="27" y="1538"/>
                </a:lnTo>
                <a:lnTo>
                  <a:pt x="44" y="1475"/>
                </a:lnTo>
                <a:lnTo>
                  <a:pt x="62" y="1413"/>
                </a:lnTo>
                <a:lnTo>
                  <a:pt x="88" y="1350"/>
                </a:lnTo>
                <a:lnTo>
                  <a:pt x="116" y="1286"/>
                </a:lnTo>
                <a:lnTo>
                  <a:pt x="149" y="1225"/>
                </a:lnTo>
                <a:lnTo>
                  <a:pt x="189" y="1162"/>
                </a:lnTo>
                <a:lnTo>
                  <a:pt x="233" y="1102"/>
                </a:lnTo>
                <a:lnTo>
                  <a:pt x="284" y="1041"/>
                </a:lnTo>
                <a:lnTo>
                  <a:pt x="339" y="983"/>
                </a:lnTo>
                <a:lnTo>
                  <a:pt x="404" y="926"/>
                </a:lnTo>
                <a:lnTo>
                  <a:pt x="473" y="872"/>
                </a:lnTo>
                <a:lnTo>
                  <a:pt x="550" y="818"/>
                </a:lnTo>
                <a:lnTo>
                  <a:pt x="635" y="767"/>
                </a:lnTo>
                <a:lnTo>
                  <a:pt x="728" y="720"/>
                </a:lnTo>
                <a:lnTo>
                  <a:pt x="829" y="674"/>
                </a:lnTo>
                <a:lnTo>
                  <a:pt x="937" y="634"/>
                </a:lnTo>
                <a:lnTo>
                  <a:pt x="1055" y="595"/>
                </a:lnTo>
                <a:lnTo>
                  <a:pt x="1182" y="559"/>
                </a:lnTo>
                <a:lnTo>
                  <a:pt x="1337" y="522"/>
                </a:lnTo>
                <a:lnTo>
                  <a:pt x="1493" y="488"/>
                </a:lnTo>
                <a:lnTo>
                  <a:pt x="1648" y="458"/>
                </a:lnTo>
                <a:lnTo>
                  <a:pt x="1802" y="433"/>
                </a:lnTo>
                <a:lnTo>
                  <a:pt x="1955" y="409"/>
                </a:lnTo>
                <a:lnTo>
                  <a:pt x="2106" y="389"/>
                </a:lnTo>
                <a:lnTo>
                  <a:pt x="2256" y="370"/>
                </a:lnTo>
                <a:lnTo>
                  <a:pt x="2404" y="355"/>
                </a:lnTo>
                <a:lnTo>
                  <a:pt x="2550" y="340"/>
                </a:lnTo>
                <a:lnTo>
                  <a:pt x="2693" y="328"/>
                </a:lnTo>
                <a:lnTo>
                  <a:pt x="2833" y="318"/>
                </a:lnTo>
                <a:lnTo>
                  <a:pt x="2970" y="309"/>
                </a:lnTo>
                <a:lnTo>
                  <a:pt x="3103" y="301"/>
                </a:lnTo>
                <a:lnTo>
                  <a:pt x="3233" y="294"/>
                </a:lnTo>
                <a:lnTo>
                  <a:pt x="3360" y="287"/>
                </a:lnTo>
                <a:lnTo>
                  <a:pt x="3482" y="281"/>
                </a:lnTo>
                <a:lnTo>
                  <a:pt x="3600" y="274"/>
                </a:lnTo>
                <a:lnTo>
                  <a:pt x="3713" y="267"/>
                </a:lnTo>
                <a:lnTo>
                  <a:pt x="3821" y="259"/>
                </a:lnTo>
                <a:lnTo>
                  <a:pt x="3922" y="252"/>
                </a:lnTo>
                <a:lnTo>
                  <a:pt x="4020" y="242"/>
                </a:lnTo>
                <a:lnTo>
                  <a:pt x="4111" y="232"/>
                </a:lnTo>
                <a:lnTo>
                  <a:pt x="4196" y="220"/>
                </a:lnTo>
                <a:lnTo>
                  <a:pt x="4274" y="206"/>
                </a:lnTo>
                <a:lnTo>
                  <a:pt x="4346" y="189"/>
                </a:lnTo>
                <a:lnTo>
                  <a:pt x="4412" y="172"/>
                </a:lnTo>
                <a:lnTo>
                  <a:pt x="4469" y="152"/>
                </a:lnTo>
                <a:lnTo>
                  <a:pt x="4518" y="128"/>
                </a:lnTo>
                <a:lnTo>
                  <a:pt x="4562" y="101"/>
                </a:lnTo>
                <a:lnTo>
                  <a:pt x="4596" y="71"/>
                </a:lnTo>
                <a:lnTo>
                  <a:pt x="4621" y="37"/>
                </a:lnTo>
                <a:lnTo>
                  <a:pt x="464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2026" y="2874963"/>
            <a:ext cx="687388" cy="2784475"/>
            <a:chOff x="7312026" y="2874963"/>
            <a:chExt cx="687388" cy="2784475"/>
          </a:xfrm>
        </p:grpSpPr>
        <p:sp>
          <p:nvSpPr>
            <p:cNvPr id="4150" name="Freeform 2357"/>
            <p:cNvSpPr>
              <a:spLocks/>
            </p:cNvSpPr>
            <p:nvPr/>
          </p:nvSpPr>
          <p:spPr bwMode="auto">
            <a:xfrm>
              <a:off x="7312026" y="5386388"/>
              <a:ext cx="206375" cy="273050"/>
            </a:xfrm>
            <a:custGeom>
              <a:avLst/>
              <a:gdLst>
                <a:gd name="T0" fmla="*/ 132 w 262"/>
                <a:gd name="T1" fmla="*/ 0 h 344"/>
                <a:gd name="T2" fmla="*/ 149 w 262"/>
                <a:gd name="T3" fmla="*/ 1 h 344"/>
                <a:gd name="T4" fmla="*/ 96 w 262"/>
                <a:gd name="T5" fmla="*/ 54 h 344"/>
                <a:gd name="T6" fmla="*/ 120 w 262"/>
                <a:gd name="T7" fmla="*/ 138 h 344"/>
                <a:gd name="T8" fmla="*/ 204 w 262"/>
                <a:gd name="T9" fmla="*/ 162 h 344"/>
                <a:gd name="T10" fmla="*/ 260 w 262"/>
                <a:gd name="T11" fmla="*/ 106 h 344"/>
                <a:gd name="T12" fmla="*/ 262 w 262"/>
                <a:gd name="T13" fmla="*/ 118 h 344"/>
                <a:gd name="T14" fmla="*/ 262 w 262"/>
                <a:gd name="T15" fmla="*/ 131 h 344"/>
                <a:gd name="T16" fmla="*/ 258 w 262"/>
                <a:gd name="T17" fmla="*/ 162 h 344"/>
                <a:gd name="T18" fmla="*/ 248 w 262"/>
                <a:gd name="T19" fmla="*/ 190 h 344"/>
                <a:gd name="T20" fmla="*/ 231 w 262"/>
                <a:gd name="T21" fmla="*/ 216 h 344"/>
                <a:gd name="T22" fmla="*/ 209 w 262"/>
                <a:gd name="T23" fmla="*/ 236 h 344"/>
                <a:gd name="T24" fmla="*/ 184 w 262"/>
                <a:gd name="T25" fmla="*/ 251 h 344"/>
                <a:gd name="T26" fmla="*/ 154 w 262"/>
                <a:gd name="T27" fmla="*/ 260 h 344"/>
                <a:gd name="T28" fmla="*/ 154 w 262"/>
                <a:gd name="T29" fmla="*/ 344 h 344"/>
                <a:gd name="T30" fmla="*/ 46 w 262"/>
                <a:gd name="T31" fmla="*/ 344 h 344"/>
                <a:gd name="T32" fmla="*/ 46 w 262"/>
                <a:gd name="T33" fmla="*/ 231 h 344"/>
                <a:gd name="T34" fmla="*/ 27 w 262"/>
                <a:gd name="T35" fmla="*/ 211 h 344"/>
                <a:gd name="T36" fmla="*/ 14 w 262"/>
                <a:gd name="T37" fmla="*/ 187 h 344"/>
                <a:gd name="T38" fmla="*/ 3 w 262"/>
                <a:gd name="T39" fmla="*/ 160 h 344"/>
                <a:gd name="T40" fmla="*/ 0 w 262"/>
                <a:gd name="T41" fmla="*/ 131 h 344"/>
                <a:gd name="T42" fmla="*/ 5 w 262"/>
                <a:gd name="T43" fmla="*/ 96 h 344"/>
                <a:gd name="T44" fmla="*/ 19 w 262"/>
                <a:gd name="T45" fmla="*/ 65 h 344"/>
                <a:gd name="T46" fmla="*/ 39 w 262"/>
                <a:gd name="T47" fmla="*/ 38 h 344"/>
                <a:gd name="T48" fmla="*/ 66 w 262"/>
                <a:gd name="T49" fmla="*/ 18 h 344"/>
                <a:gd name="T50" fmla="*/ 96 w 262"/>
                <a:gd name="T51" fmla="*/ 5 h 344"/>
                <a:gd name="T52" fmla="*/ 132 w 262"/>
                <a:gd name="T53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2" h="344">
                  <a:moveTo>
                    <a:pt x="132" y="0"/>
                  </a:moveTo>
                  <a:lnTo>
                    <a:pt x="149" y="1"/>
                  </a:lnTo>
                  <a:lnTo>
                    <a:pt x="96" y="54"/>
                  </a:lnTo>
                  <a:lnTo>
                    <a:pt x="120" y="138"/>
                  </a:lnTo>
                  <a:lnTo>
                    <a:pt x="204" y="162"/>
                  </a:lnTo>
                  <a:lnTo>
                    <a:pt x="260" y="106"/>
                  </a:lnTo>
                  <a:lnTo>
                    <a:pt x="262" y="118"/>
                  </a:lnTo>
                  <a:lnTo>
                    <a:pt x="262" y="131"/>
                  </a:lnTo>
                  <a:lnTo>
                    <a:pt x="258" y="162"/>
                  </a:lnTo>
                  <a:lnTo>
                    <a:pt x="248" y="190"/>
                  </a:lnTo>
                  <a:lnTo>
                    <a:pt x="231" y="216"/>
                  </a:lnTo>
                  <a:lnTo>
                    <a:pt x="209" y="236"/>
                  </a:lnTo>
                  <a:lnTo>
                    <a:pt x="184" y="251"/>
                  </a:lnTo>
                  <a:lnTo>
                    <a:pt x="154" y="260"/>
                  </a:lnTo>
                  <a:lnTo>
                    <a:pt x="154" y="344"/>
                  </a:lnTo>
                  <a:lnTo>
                    <a:pt x="46" y="344"/>
                  </a:lnTo>
                  <a:lnTo>
                    <a:pt x="46" y="231"/>
                  </a:lnTo>
                  <a:lnTo>
                    <a:pt x="27" y="211"/>
                  </a:lnTo>
                  <a:lnTo>
                    <a:pt x="14" y="187"/>
                  </a:lnTo>
                  <a:lnTo>
                    <a:pt x="3" y="160"/>
                  </a:lnTo>
                  <a:lnTo>
                    <a:pt x="0" y="131"/>
                  </a:lnTo>
                  <a:lnTo>
                    <a:pt x="5" y="96"/>
                  </a:lnTo>
                  <a:lnTo>
                    <a:pt x="19" y="65"/>
                  </a:lnTo>
                  <a:lnTo>
                    <a:pt x="39" y="38"/>
                  </a:lnTo>
                  <a:lnTo>
                    <a:pt x="66" y="18"/>
                  </a:lnTo>
                  <a:lnTo>
                    <a:pt x="96" y="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4" name="任意多边形 2433"/>
            <p:cNvSpPr>
              <a:spLocks/>
            </p:cNvSpPr>
            <p:nvPr/>
          </p:nvSpPr>
          <p:spPr bwMode="auto">
            <a:xfrm>
              <a:off x="7405687" y="4200525"/>
              <a:ext cx="339726" cy="341313"/>
            </a:xfrm>
            <a:custGeom>
              <a:avLst/>
              <a:gdLst>
                <a:gd name="connsiteX0" fmla="*/ 185739 w 339726"/>
                <a:gd name="connsiteY0" fmla="*/ 211138 h 341313"/>
                <a:gd name="connsiteX1" fmla="*/ 189707 w 339726"/>
                <a:gd name="connsiteY1" fmla="*/ 211138 h 341313"/>
                <a:gd name="connsiteX2" fmla="*/ 189707 w 339726"/>
                <a:gd name="connsiteY2" fmla="*/ 212707 h 341313"/>
                <a:gd name="connsiteX3" fmla="*/ 189707 w 339726"/>
                <a:gd name="connsiteY3" fmla="*/ 215059 h 341313"/>
                <a:gd name="connsiteX4" fmla="*/ 189707 w 339726"/>
                <a:gd name="connsiteY4" fmla="*/ 218980 h 341313"/>
                <a:gd name="connsiteX5" fmla="*/ 191295 w 339726"/>
                <a:gd name="connsiteY5" fmla="*/ 226038 h 341313"/>
                <a:gd name="connsiteX6" fmla="*/ 191295 w 339726"/>
                <a:gd name="connsiteY6" fmla="*/ 232311 h 341313"/>
                <a:gd name="connsiteX7" fmla="*/ 191295 w 339726"/>
                <a:gd name="connsiteY7" fmla="*/ 241722 h 341313"/>
                <a:gd name="connsiteX8" fmla="*/ 192089 w 339726"/>
                <a:gd name="connsiteY8" fmla="*/ 251132 h 341313"/>
                <a:gd name="connsiteX9" fmla="*/ 192089 w 339726"/>
                <a:gd name="connsiteY9" fmla="*/ 261326 h 341313"/>
                <a:gd name="connsiteX10" fmla="*/ 192089 w 339726"/>
                <a:gd name="connsiteY10" fmla="*/ 273873 h 341313"/>
                <a:gd name="connsiteX11" fmla="*/ 193676 w 339726"/>
                <a:gd name="connsiteY11" fmla="*/ 285636 h 341313"/>
                <a:gd name="connsiteX12" fmla="*/ 193676 w 339726"/>
                <a:gd name="connsiteY12" fmla="*/ 291909 h 341313"/>
                <a:gd name="connsiteX13" fmla="*/ 193676 w 339726"/>
                <a:gd name="connsiteY13" fmla="*/ 298967 h 341313"/>
                <a:gd name="connsiteX14" fmla="*/ 193676 w 339726"/>
                <a:gd name="connsiteY14" fmla="*/ 313083 h 341313"/>
                <a:gd name="connsiteX15" fmla="*/ 192089 w 339726"/>
                <a:gd name="connsiteY15" fmla="*/ 327982 h 341313"/>
                <a:gd name="connsiteX16" fmla="*/ 192089 w 339726"/>
                <a:gd name="connsiteY16" fmla="*/ 341313 h 341313"/>
                <a:gd name="connsiteX17" fmla="*/ 169863 w 339726"/>
                <a:gd name="connsiteY17" fmla="*/ 341313 h 341313"/>
                <a:gd name="connsiteX18" fmla="*/ 169863 w 339726"/>
                <a:gd name="connsiteY18" fmla="*/ 339745 h 341313"/>
                <a:gd name="connsiteX19" fmla="*/ 172245 w 339726"/>
                <a:gd name="connsiteY19" fmla="*/ 324845 h 341313"/>
                <a:gd name="connsiteX20" fmla="*/ 174626 w 339726"/>
                <a:gd name="connsiteY20" fmla="*/ 312298 h 341313"/>
                <a:gd name="connsiteX21" fmla="*/ 176213 w 339726"/>
                <a:gd name="connsiteY21" fmla="*/ 297399 h 341313"/>
                <a:gd name="connsiteX22" fmla="*/ 178595 w 339726"/>
                <a:gd name="connsiteY22" fmla="*/ 285636 h 341313"/>
                <a:gd name="connsiteX23" fmla="*/ 180182 w 339726"/>
                <a:gd name="connsiteY23" fmla="*/ 272305 h 341313"/>
                <a:gd name="connsiteX24" fmla="*/ 181770 w 339726"/>
                <a:gd name="connsiteY24" fmla="*/ 261326 h 341313"/>
                <a:gd name="connsiteX25" fmla="*/ 183357 w 339726"/>
                <a:gd name="connsiteY25" fmla="*/ 251132 h 341313"/>
                <a:gd name="connsiteX26" fmla="*/ 183357 w 339726"/>
                <a:gd name="connsiteY26" fmla="*/ 240153 h 341313"/>
                <a:gd name="connsiteX27" fmla="*/ 184151 w 339726"/>
                <a:gd name="connsiteY27" fmla="*/ 232311 h 341313"/>
                <a:gd name="connsiteX28" fmla="*/ 184151 w 339726"/>
                <a:gd name="connsiteY28" fmla="*/ 226038 h 341313"/>
                <a:gd name="connsiteX29" fmla="*/ 185739 w 339726"/>
                <a:gd name="connsiteY29" fmla="*/ 218980 h 341313"/>
                <a:gd name="connsiteX30" fmla="*/ 185739 w 339726"/>
                <a:gd name="connsiteY30" fmla="*/ 215059 h 341313"/>
                <a:gd name="connsiteX31" fmla="*/ 185739 w 339726"/>
                <a:gd name="connsiteY31" fmla="*/ 212707 h 341313"/>
                <a:gd name="connsiteX32" fmla="*/ 298218 w 339726"/>
                <a:gd name="connsiteY32" fmla="*/ 173038 h 341313"/>
                <a:gd name="connsiteX33" fmla="*/ 314183 w 339726"/>
                <a:gd name="connsiteY33" fmla="*/ 173038 h 341313"/>
                <a:gd name="connsiteX34" fmla="*/ 327753 w 339726"/>
                <a:gd name="connsiteY34" fmla="*/ 174614 h 341313"/>
                <a:gd name="connsiteX35" fmla="*/ 337332 w 339726"/>
                <a:gd name="connsiteY35" fmla="*/ 175402 h 341313"/>
                <a:gd name="connsiteX36" fmla="*/ 339726 w 339726"/>
                <a:gd name="connsiteY36" fmla="*/ 175402 h 341313"/>
                <a:gd name="connsiteX37" fmla="*/ 339726 w 339726"/>
                <a:gd name="connsiteY37" fmla="*/ 179341 h 341313"/>
                <a:gd name="connsiteX38" fmla="*/ 338130 w 339726"/>
                <a:gd name="connsiteY38" fmla="*/ 188797 h 341313"/>
                <a:gd name="connsiteX39" fmla="*/ 334139 w 339726"/>
                <a:gd name="connsiteY39" fmla="*/ 200616 h 341313"/>
                <a:gd name="connsiteX40" fmla="*/ 329349 w 339726"/>
                <a:gd name="connsiteY40" fmla="*/ 217164 h 341313"/>
                <a:gd name="connsiteX41" fmla="*/ 320569 w 339726"/>
                <a:gd name="connsiteY41" fmla="*/ 234499 h 341313"/>
                <a:gd name="connsiteX42" fmla="*/ 310191 w 339726"/>
                <a:gd name="connsiteY42" fmla="*/ 250258 h 341313"/>
                <a:gd name="connsiteX43" fmla="*/ 294227 w 339726"/>
                <a:gd name="connsiteY43" fmla="*/ 263653 h 341313"/>
                <a:gd name="connsiteX44" fmla="*/ 272674 w 339726"/>
                <a:gd name="connsiteY44" fmla="*/ 273897 h 341313"/>
                <a:gd name="connsiteX45" fmla="*/ 249525 w 339726"/>
                <a:gd name="connsiteY45" fmla="*/ 279412 h 341313"/>
                <a:gd name="connsiteX46" fmla="*/ 229570 w 339726"/>
                <a:gd name="connsiteY46" fmla="*/ 280988 h 341313"/>
                <a:gd name="connsiteX47" fmla="*/ 212008 w 339726"/>
                <a:gd name="connsiteY47" fmla="*/ 279412 h 341313"/>
                <a:gd name="connsiteX48" fmla="*/ 199236 w 339726"/>
                <a:gd name="connsiteY48" fmla="*/ 277048 h 341313"/>
                <a:gd name="connsiteX49" fmla="*/ 206421 w 339726"/>
                <a:gd name="connsiteY49" fmla="*/ 271533 h 341313"/>
                <a:gd name="connsiteX50" fmla="*/ 216798 w 339726"/>
                <a:gd name="connsiteY50" fmla="*/ 262077 h 341313"/>
                <a:gd name="connsiteX51" fmla="*/ 222385 w 339726"/>
                <a:gd name="connsiteY51" fmla="*/ 256562 h 341313"/>
                <a:gd name="connsiteX52" fmla="*/ 227973 w 339726"/>
                <a:gd name="connsiteY52" fmla="*/ 252622 h 341313"/>
                <a:gd name="connsiteX53" fmla="*/ 241543 w 339726"/>
                <a:gd name="connsiteY53" fmla="*/ 242378 h 341313"/>
                <a:gd name="connsiteX54" fmla="*/ 243938 w 339726"/>
                <a:gd name="connsiteY54" fmla="*/ 240802 h 341313"/>
                <a:gd name="connsiteX55" fmla="*/ 247131 w 339726"/>
                <a:gd name="connsiteY55" fmla="*/ 238439 h 341313"/>
                <a:gd name="connsiteX56" fmla="*/ 253517 w 339726"/>
                <a:gd name="connsiteY56" fmla="*/ 232923 h 341313"/>
                <a:gd name="connsiteX57" fmla="*/ 259903 w 339726"/>
                <a:gd name="connsiteY57" fmla="*/ 228983 h 341313"/>
                <a:gd name="connsiteX58" fmla="*/ 265490 w 339726"/>
                <a:gd name="connsiteY58" fmla="*/ 223467 h 341313"/>
                <a:gd name="connsiteX59" fmla="*/ 272674 w 339726"/>
                <a:gd name="connsiteY59" fmla="*/ 219528 h 341313"/>
                <a:gd name="connsiteX60" fmla="*/ 277464 w 339726"/>
                <a:gd name="connsiteY60" fmla="*/ 215588 h 341313"/>
                <a:gd name="connsiteX61" fmla="*/ 288639 w 339726"/>
                <a:gd name="connsiteY61" fmla="*/ 209284 h 341313"/>
                <a:gd name="connsiteX62" fmla="*/ 292630 w 339726"/>
                <a:gd name="connsiteY62" fmla="*/ 206132 h 341313"/>
                <a:gd name="connsiteX63" fmla="*/ 298218 w 339726"/>
                <a:gd name="connsiteY63" fmla="*/ 202192 h 341313"/>
                <a:gd name="connsiteX64" fmla="*/ 300613 w 339726"/>
                <a:gd name="connsiteY64" fmla="*/ 200616 h 341313"/>
                <a:gd name="connsiteX65" fmla="*/ 304604 w 339726"/>
                <a:gd name="connsiteY65" fmla="*/ 198252 h 341313"/>
                <a:gd name="connsiteX66" fmla="*/ 307797 w 339726"/>
                <a:gd name="connsiteY66" fmla="*/ 196676 h 341313"/>
                <a:gd name="connsiteX67" fmla="*/ 310191 w 339726"/>
                <a:gd name="connsiteY67" fmla="*/ 195888 h 341313"/>
                <a:gd name="connsiteX68" fmla="*/ 311788 w 339726"/>
                <a:gd name="connsiteY68" fmla="*/ 194313 h 341313"/>
                <a:gd name="connsiteX69" fmla="*/ 310191 w 339726"/>
                <a:gd name="connsiteY69" fmla="*/ 194313 h 341313"/>
                <a:gd name="connsiteX70" fmla="*/ 307797 w 339726"/>
                <a:gd name="connsiteY70" fmla="*/ 195888 h 341313"/>
                <a:gd name="connsiteX71" fmla="*/ 304604 w 339726"/>
                <a:gd name="connsiteY71" fmla="*/ 198252 h 341313"/>
                <a:gd name="connsiteX72" fmla="*/ 300613 w 339726"/>
                <a:gd name="connsiteY72" fmla="*/ 199828 h 341313"/>
                <a:gd name="connsiteX73" fmla="*/ 296621 w 339726"/>
                <a:gd name="connsiteY73" fmla="*/ 202192 h 341313"/>
                <a:gd name="connsiteX74" fmla="*/ 292630 w 339726"/>
                <a:gd name="connsiteY74" fmla="*/ 204556 h 341313"/>
                <a:gd name="connsiteX75" fmla="*/ 287043 w 339726"/>
                <a:gd name="connsiteY75" fmla="*/ 207708 h 341313"/>
                <a:gd name="connsiteX76" fmla="*/ 276666 w 339726"/>
                <a:gd name="connsiteY76" fmla="*/ 213224 h 341313"/>
                <a:gd name="connsiteX77" fmla="*/ 269481 w 339726"/>
                <a:gd name="connsiteY77" fmla="*/ 217164 h 341313"/>
                <a:gd name="connsiteX78" fmla="*/ 264692 w 339726"/>
                <a:gd name="connsiteY78" fmla="*/ 221104 h 341313"/>
                <a:gd name="connsiteX79" fmla="*/ 257508 w 339726"/>
                <a:gd name="connsiteY79" fmla="*/ 225043 h 341313"/>
                <a:gd name="connsiteX80" fmla="*/ 251122 w 339726"/>
                <a:gd name="connsiteY80" fmla="*/ 228983 h 341313"/>
                <a:gd name="connsiteX81" fmla="*/ 243938 w 339726"/>
                <a:gd name="connsiteY81" fmla="*/ 232923 h 341313"/>
                <a:gd name="connsiteX82" fmla="*/ 239947 w 339726"/>
                <a:gd name="connsiteY82" fmla="*/ 235287 h 341313"/>
                <a:gd name="connsiteX83" fmla="*/ 237552 w 339726"/>
                <a:gd name="connsiteY83" fmla="*/ 238439 h 341313"/>
                <a:gd name="connsiteX84" fmla="*/ 223982 w 339726"/>
                <a:gd name="connsiteY84" fmla="*/ 246318 h 341313"/>
                <a:gd name="connsiteX85" fmla="*/ 216798 w 339726"/>
                <a:gd name="connsiteY85" fmla="*/ 251834 h 341313"/>
                <a:gd name="connsiteX86" fmla="*/ 212008 w 339726"/>
                <a:gd name="connsiteY86" fmla="*/ 255774 h 341313"/>
                <a:gd name="connsiteX87" fmla="*/ 199236 w 339726"/>
                <a:gd name="connsiteY87" fmla="*/ 264441 h 341313"/>
                <a:gd name="connsiteX88" fmla="*/ 198438 w 339726"/>
                <a:gd name="connsiteY88" fmla="*/ 266017 h 341313"/>
                <a:gd name="connsiteX89" fmla="*/ 200833 w 339726"/>
                <a:gd name="connsiteY89" fmla="*/ 252622 h 341313"/>
                <a:gd name="connsiteX90" fmla="*/ 206421 w 339726"/>
                <a:gd name="connsiteY90" fmla="*/ 236863 h 341313"/>
                <a:gd name="connsiteX91" fmla="*/ 214403 w 339726"/>
                <a:gd name="connsiteY91" fmla="*/ 219528 h 341313"/>
                <a:gd name="connsiteX92" fmla="*/ 226377 w 339726"/>
                <a:gd name="connsiteY92" fmla="*/ 203768 h 341313"/>
                <a:gd name="connsiteX93" fmla="*/ 241543 w 339726"/>
                <a:gd name="connsiteY93" fmla="*/ 188797 h 341313"/>
                <a:gd name="connsiteX94" fmla="*/ 259903 w 339726"/>
                <a:gd name="connsiteY94" fmla="*/ 179341 h 341313"/>
                <a:gd name="connsiteX95" fmla="*/ 279060 w 339726"/>
                <a:gd name="connsiteY95" fmla="*/ 174614 h 341313"/>
                <a:gd name="connsiteX96" fmla="*/ 54523 w 339726"/>
                <a:gd name="connsiteY96" fmla="*/ 128588 h 341313"/>
                <a:gd name="connsiteX97" fmla="*/ 73488 w 339726"/>
                <a:gd name="connsiteY97" fmla="*/ 128588 h 341313"/>
                <a:gd name="connsiteX98" fmla="*/ 93243 w 339726"/>
                <a:gd name="connsiteY98" fmla="*/ 131763 h 341313"/>
                <a:gd name="connsiteX99" fmla="*/ 112207 w 339726"/>
                <a:gd name="connsiteY99" fmla="*/ 138113 h 341313"/>
                <a:gd name="connsiteX100" fmla="*/ 131172 w 339726"/>
                <a:gd name="connsiteY100" fmla="*/ 151607 h 341313"/>
                <a:gd name="connsiteX101" fmla="*/ 145395 w 339726"/>
                <a:gd name="connsiteY101" fmla="*/ 167482 h 341313"/>
                <a:gd name="connsiteX102" fmla="*/ 157248 w 339726"/>
                <a:gd name="connsiteY102" fmla="*/ 183357 h 341313"/>
                <a:gd name="connsiteX103" fmla="*/ 166730 w 339726"/>
                <a:gd name="connsiteY103" fmla="*/ 200819 h 341313"/>
                <a:gd name="connsiteX104" fmla="*/ 172262 w 339726"/>
                <a:gd name="connsiteY104" fmla="*/ 214314 h 341313"/>
                <a:gd name="connsiteX105" fmla="*/ 176213 w 339726"/>
                <a:gd name="connsiteY105" fmla="*/ 225426 h 341313"/>
                <a:gd name="connsiteX106" fmla="*/ 166730 w 339726"/>
                <a:gd name="connsiteY106" fmla="*/ 221457 h 341313"/>
                <a:gd name="connsiteX107" fmla="*/ 152507 w 339726"/>
                <a:gd name="connsiteY107" fmla="*/ 215901 h 341313"/>
                <a:gd name="connsiteX108" fmla="*/ 144605 w 339726"/>
                <a:gd name="connsiteY108" fmla="*/ 213520 h 341313"/>
                <a:gd name="connsiteX109" fmla="*/ 135913 w 339726"/>
                <a:gd name="connsiteY109" fmla="*/ 209551 h 341313"/>
                <a:gd name="connsiteX110" fmla="*/ 120109 w 339726"/>
                <a:gd name="connsiteY110" fmla="*/ 202407 h 341313"/>
                <a:gd name="connsiteX111" fmla="*/ 116158 w 339726"/>
                <a:gd name="connsiteY111" fmla="*/ 200819 h 341313"/>
                <a:gd name="connsiteX112" fmla="*/ 110627 w 339726"/>
                <a:gd name="connsiteY112" fmla="*/ 198438 h 341313"/>
                <a:gd name="connsiteX113" fmla="*/ 102725 w 339726"/>
                <a:gd name="connsiteY113" fmla="*/ 196057 h 341313"/>
                <a:gd name="connsiteX114" fmla="*/ 96403 w 339726"/>
                <a:gd name="connsiteY114" fmla="*/ 192088 h 341313"/>
                <a:gd name="connsiteX115" fmla="*/ 88501 w 339726"/>
                <a:gd name="connsiteY115" fmla="*/ 187326 h 341313"/>
                <a:gd name="connsiteX116" fmla="*/ 80599 w 339726"/>
                <a:gd name="connsiteY116" fmla="*/ 183357 h 341313"/>
                <a:gd name="connsiteX117" fmla="*/ 73488 w 339726"/>
                <a:gd name="connsiteY117" fmla="*/ 180975 h 341313"/>
                <a:gd name="connsiteX118" fmla="*/ 67166 w 339726"/>
                <a:gd name="connsiteY118" fmla="*/ 177007 h 341313"/>
                <a:gd name="connsiteX119" fmla="*/ 60054 w 339726"/>
                <a:gd name="connsiteY119" fmla="*/ 174625 h 341313"/>
                <a:gd name="connsiteX120" fmla="*/ 54523 w 339726"/>
                <a:gd name="connsiteY120" fmla="*/ 170657 h 341313"/>
                <a:gd name="connsiteX121" fmla="*/ 49782 w 339726"/>
                <a:gd name="connsiteY121" fmla="*/ 167482 h 341313"/>
                <a:gd name="connsiteX122" fmla="*/ 45831 w 339726"/>
                <a:gd name="connsiteY122" fmla="*/ 165100 h 341313"/>
                <a:gd name="connsiteX123" fmla="*/ 41880 w 339726"/>
                <a:gd name="connsiteY123" fmla="*/ 163513 h 341313"/>
                <a:gd name="connsiteX124" fmla="*/ 45831 w 339726"/>
                <a:gd name="connsiteY124" fmla="*/ 165894 h 341313"/>
                <a:gd name="connsiteX125" fmla="*/ 49782 w 339726"/>
                <a:gd name="connsiteY125" fmla="*/ 169069 h 341313"/>
                <a:gd name="connsiteX126" fmla="*/ 53733 w 339726"/>
                <a:gd name="connsiteY126" fmla="*/ 173038 h 341313"/>
                <a:gd name="connsiteX127" fmla="*/ 60054 w 339726"/>
                <a:gd name="connsiteY127" fmla="*/ 175419 h 341313"/>
                <a:gd name="connsiteX128" fmla="*/ 65586 w 339726"/>
                <a:gd name="connsiteY128" fmla="*/ 179388 h 341313"/>
                <a:gd name="connsiteX129" fmla="*/ 71907 w 339726"/>
                <a:gd name="connsiteY129" fmla="*/ 183357 h 341313"/>
                <a:gd name="connsiteX130" fmla="*/ 79019 w 339726"/>
                <a:gd name="connsiteY130" fmla="*/ 187326 h 341313"/>
                <a:gd name="connsiteX131" fmla="*/ 85341 w 339726"/>
                <a:gd name="connsiteY131" fmla="*/ 192088 h 341313"/>
                <a:gd name="connsiteX132" fmla="*/ 93243 w 339726"/>
                <a:gd name="connsiteY132" fmla="*/ 196057 h 341313"/>
                <a:gd name="connsiteX133" fmla="*/ 100354 w 339726"/>
                <a:gd name="connsiteY133" fmla="*/ 200819 h 341313"/>
                <a:gd name="connsiteX134" fmla="*/ 108256 w 339726"/>
                <a:gd name="connsiteY134" fmla="*/ 204788 h 341313"/>
                <a:gd name="connsiteX135" fmla="*/ 112207 w 339726"/>
                <a:gd name="connsiteY135" fmla="*/ 206376 h 341313"/>
                <a:gd name="connsiteX136" fmla="*/ 116158 w 339726"/>
                <a:gd name="connsiteY136" fmla="*/ 209551 h 341313"/>
                <a:gd name="connsiteX137" fmla="*/ 131962 w 339726"/>
                <a:gd name="connsiteY137" fmla="*/ 217489 h 341313"/>
                <a:gd name="connsiteX138" fmla="*/ 140654 w 339726"/>
                <a:gd name="connsiteY138" fmla="*/ 221457 h 341313"/>
                <a:gd name="connsiteX139" fmla="*/ 148556 w 339726"/>
                <a:gd name="connsiteY139" fmla="*/ 225426 h 341313"/>
                <a:gd name="connsiteX140" fmla="*/ 162779 w 339726"/>
                <a:gd name="connsiteY140" fmla="*/ 231776 h 341313"/>
                <a:gd name="connsiteX141" fmla="*/ 165940 w 339726"/>
                <a:gd name="connsiteY141" fmla="*/ 233364 h 341313"/>
                <a:gd name="connsiteX142" fmla="*/ 150927 w 339726"/>
                <a:gd name="connsiteY142" fmla="*/ 237332 h 341313"/>
                <a:gd name="connsiteX143" fmla="*/ 131962 w 339726"/>
                <a:gd name="connsiteY143" fmla="*/ 239714 h 341313"/>
                <a:gd name="connsiteX144" fmla="*/ 110627 w 339726"/>
                <a:gd name="connsiteY144" fmla="*/ 241301 h 341313"/>
                <a:gd name="connsiteX145" fmla="*/ 88501 w 339726"/>
                <a:gd name="connsiteY145" fmla="*/ 238920 h 341313"/>
                <a:gd name="connsiteX146" fmla="*/ 65586 w 339726"/>
                <a:gd name="connsiteY146" fmla="*/ 230982 h 341313"/>
                <a:gd name="connsiteX147" fmla="*/ 46621 w 339726"/>
                <a:gd name="connsiteY147" fmla="*/ 217489 h 341313"/>
                <a:gd name="connsiteX148" fmla="*/ 32398 w 339726"/>
                <a:gd name="connsiteY148" fmla="*/ 200819 h 341313"/>
                <a:gd name="connsiteX149" fmla="*/ 20545 w 339726"/>
                <a:gd name="connsiteY149" fmla="*/ 184944 h 341313"/>
                <a:gd name="connsiteX150" fmla="*/ 11062 w 339726"/>
                <a:gd name="connsiteY150" fmla="*/ 167482 h 341313"/>
                <a:gd name="connsiteX151" fmla="*/ 5531 w 339726"/>
                <a:gd name="connsiteY151" fmla="*/ 153988 h 341313"/>
                <a:gd name="connsiteX152" fmla="*/ 1580 w 339726"/>
                <a:gd name="connsiteY152" fmla="*/ 143669 h 341313"/>
                <a:gd name="connsiteX153" fmla="*/ 0 w 339726"/>
                <a:gd name="connsiteY153" fmla="*/ 139700 h 341313"/>
                <a:gd name="connsiteX154" fmla="*/ 3161 w 339726"/>
                <a:gd name="connsiteY154" fmla="*/ 139700 h 341313"/>
                <a:gd name="connsiteX155" fmla="*/ 11062 w 339726"/>
                <a:gd name="connsiteY155" fmla="*/ 136525 h 341313"/>
                <a:gd name="connsiteX156" fmla="*/ 22915 w 339726"/>
                <a:gd name="connsiteY156" fmla="*/ 132557 h 341313"/>
                <a:gd name="connsiteX157" fmla="*/ 37139 w 339726"/>
                <a:gd name="connsiteY157" fmla="*/ 130175 h 341313"/>
                <a:gd name="connsiteX158" fmla="*/ 191688 w 339726"/>
                <a:gd name="connsiteY158" fmla="*/ 0 h 341313"/>
                <a:gd name="connsiteX159" fmla="*/ 194052 w 339726"/>
                <a:gd name="connsiteY159" fmla="*/ 2381 h 341313"/>
                <a:gd name="connsiteX160" fmla="*/ 200357 w 339726"/>
                <a:gd name="connsiteY160" fmla="*/ 7937 h 341313"/>
                <a:gd name="connsiteX161" fmla="*/ 209025 w 339726"/>
                <a:gd name="connsiteY161" fmla="*/ 19050 h 341313"/>
                <a:gd name="connsiteX162" fmla="*/ 219270 w 339726"/>
                <a:gd name="connsiteY162" fmla="*/ 30956 h 341313"/>
                <a:gd name="connsiteX163" fmla="*/ 228726 w 339726"/>
                <a:gd name="connsiteY163" fmla="*/ 46831 h 341313"/>
                <a:gd name="connsiteX164" fmla="*/ 238183 w 339726"/>
                <a:gd name="connsiteY164" fmla="*/ 64294 h 341313"/>
                <a:gd name="connsiteX165" fmla="*/ 243699 w 339726"/>
                <a:gd name="connsiteY165" fmla="*/ 84137 h 341313"/>
                <a:gd name="connsiteX166" fmla="*/ 246063 w 339726"/>
                <a:gd name="connsiteY166" fmla="*/ 105569 h 341313"/>
                <a:gd name="connsiteX167" fmla="*/ 243699 w 339726"/>
                <a:gd name="connsiteY167" fmla="*/ 130175 h 341313"/>
                <a:gd name="connsiteX168" fmla="*/ 235031 w 339726"/>
                <a:gd name="connsiteY168" fmla="*/ 153194 h 341313"/>
                <a:gd name="connsiteX169" fmla="*/ 224786 w 339726"/>
                <a:gd name="connsiteY169" fmla="*/ 171450 h 341313"/>
                <a:gd name="connsiteX170" fmla="*/ 212965 w 339726"/>
                <a:gd name="connsiteY170" fmla="*/ 188912 h 341313"/>
                <a:gd name="connsiteX171" fmla="*/ 203509 w 339726"/>
                <a:gd name="connsiteY171" fmla="*/ 200819 h 341313"/>
                <a:gd name="connsiteX172" fmla="*/ 195628 w 339726"/>
                <a:gd name="connsiteY172" fmla="*/ 209550 h 341313"/>
                <a:gd name="connsiteX173" fmla="*/ 194052 w 339726"/>
                <a:gd name="connsiteY173" fmla="*/ 198437 h 341313"/>
                <a:gd name="connsiteX174" fmla="*/ 191688 w 339726"/>
                <a:gd name="connsiteY174" fmla="*/ 182562 h 341313"/>
                <a:gd name="connsiteX175" fmla="*/ 191688 w 339726"/>
                <a:gd name="connsiteY175" fmla="*/ 173037 h 341313"/>
                <a:gd name="connsiteX176" fmla="*/ 190112 w 339726"/>
                <a:gd name="connsiteY176" fmla="*/ 163512 h 341313"/>
                <a:gd name="connsiteX177" fmla="*/ 188536 w 339726"/>
                <a:gd name="connsiteY177" fmla="*/ 144462 h 341313"/>
                <a:gd name="connsiteX178" fmla="*/ 188536 w 339726"/>
                <a:gd name="connsiteY178" fmla="*/ 139700 h 341313"/>
                <a:gd name="connsiteX179" fmla="*/ 188536 w 339726"/>
                <a:gd name="connsiteY179" fmla="*/ 135731 h 341313"/>
                <a:gd name="connsiteX180" fmla="*/ 188536 w 339726"/>
                <a:gd name="connsiteY180" fmla="*/ 124619 h 341313"/>
                <a:gd name="connsiteX181" fmla="*/ 188536 w 339726"/>
                <a:gd name="connsiteY181" fmla="*/ 116681 h 341313"/>
                <a:gd name="connsiteX182" fmla="*/ 187748 w 339726"/>
                <a:gd name="connsiteY182" fmla="*/ 107156 h 341313"/>
                <a:gd name="connsiteX183" fmla="*/ 187748 w 339726"/>
                <a:gd name="connsiteY183" fmla="*/ 97631 h 341313"/>
                <a:gd name="connsiteX184" fmla="*/ 187748 w 339726"/>
                <a:gd name="connsiteY184" fmla="*/ 89694 h 341313"/>
                <a:gd name="connsiteX185" fmla="*/ 188536 w 339726"/>
                <a:gd name="connsiteY185" fmla="*/ 81756 h 341313"/>
                <a:gd name="connsiteX186" fmla="*/ 188536 w 339726"/>
                <a:gd name="connsiteY186" fmla="*/ 73819 h 341313"/>
                <a:gd name="connsiteX187" fmla="*/ 188536 w 339726"/>
                <a:gd name="connsiteY187" fmla="*/ 66675 h 341313"/>
                <a:gd name="connsiteX188" fmla="*/ 188536 w 339726"/>
                <a:gd name="connsiteY188" fmla="*/ 60325 h 341313"/>
                <a:gd name="connsiteX189" fmla="*/ 188536 w 339726"/>
                <a:gd name="connsiteY189" fmla="*/ 54769 h 341313"/>
                <a:gd name="connsiteX190" fmla="*/ 188536 w 339726"/>
                <a:gd name="connsiteY190" fmla="*/ 50800 h 341313"/>
                <a:gd name="connsiteX191" fmla="*/ 190112 w 339726"/>
                <a:gd name="connsiteY191" fmla="*/ 45244 h 341313"/>
                <a:gd name="connsiteX192" fmla="*/ 190112 w 339726"/>
                <a:gd name="connsiteY192" fmla="*/ 42862 h 341313"/>
                <a:gd name="connsiteX193" fmla="*/ 188536 w 339726"/>
                <a:gd name="connsiteY193" fmla="*/ 45244 h 341313"/>
                <a:gd name="connsiteX194" fmla="*/ 188536 w 339726"/>
                <a:gd name="connsiteY194" fmla="*/ 50800 h 341313"/>
                <a:gd name="connsiteX195" fmla="*/ 187748 w 339726"/>
                <a:gd name="connsiteY195" fmla="*/ 54769 h 341313"/>
                <a:gd name="connsiteX196" fmla="*/ 187748 w 339726"/>
                <a:gd name="connsiteY196" fmla="*/ 60325 h 341313"/>
                <a:gd name="connsiteX197" fmla="*/ 186172 w 339726"/>
                <a:gd name="connsiteY197" fmla="*/ 66675 h 341313"/>
                <a:gd name="connsiteX198" fmla="*/ 186172 w 339726"/>
                <a:gd name="connsiteY198" fmla="*/ 73819 h 341313"/>
                <a:gd name="connsiteX199" fmla="*/ 184596 w 339726"/>
                <a:gd name="connsiteY199" fmla="*/ 81756 h 341313"/>
                <a:gd name="connsiteX200" fmla="*/ 184596 w 339726"/>
                <a:gd name="connsiteY200" fmla="*/ 89694 h 341313"/>
                <a:gd name="connsiteX201" fmla="*/ 183808 w 339726"/>
                <a:gd name="connsiteY201" fmla="*/ 97631 h 341313"/>
                <a:gd name="connsiteX202" fmla="*/ 183808 w 339726"/>
                <a:gd name="connsiteY202" fmla="*/ 107156 h 341313"/>
                <a:gd name="connsiteX203" fmla="*/ 183808 w 339726"/>
                <a:gd name="connsiteY203" fmla="*/ 115094 h 341313"/>
                <a:gd name="connsiteX204" fmla="*/ 182232 w 339726"/>
                <a:gd name="connsiteY204" fmla="*/ 124619 h 341313"/>
                <a:gd name="connsiteX205" fmla="*/ 182232 w 339726"/>
                <a:gd name="connsiteY205" fmla="*/ 135731 h 341313"/>
                <a:gd name="connsiteX206" fmla="*/ 182232 w 339726"/>
                <a:gd name="connsiteY206" fmla="*/ 139700 h 341313"/>
                <a:gd name="connsiteX207" fmla="*/ 182232 w 339726"/>
                <a:gd name="connsiteY207" fmla="*/ 144462 h 341313"/>
                <a:gd name="connsiteX208" fmla="*/ 182232 w 339726"/>
                <a:gd name="connsiteY208" fmla="*/ 163512 h 341313"/>
                <a:gd name="connsiteX209" fmla="*/ 182232 w 339726"/>
                <a:gd name="connsiteY209" fmla="*/ 173037 h 341313"/>
                <a:gd name="connsiteX210" fmla="*/ 182232 w 339726"/>
                <a:gd name="connsiteY210" fmla="*/ 182562 h 341313"/>
                <a:gd name="connsiteX211" fmla="*/ 182232 w 339726"/>
                <a:gd name="connsiteY211" fmla="*/ 192087 h 341313"/>
                <a:gd name="connsiteX212" fmla="*/ 182232 w 339726"/>
                <a:gd name="connsiteY212" fmla="*/ 200025 h 341313"/>
                <a:gd name="connsiteX213" fmla="*/ 182232 w 339726"/>
                <a:gd name="connsiteY213" fmla="*/ 202406 h 341313"/>
                <a:gd name="connsiteX214" fmla="*/ 171199 w 339726"/>
                <a:gd name="connsiteY214" fmla="*/ 190500 h 341313"/>
                <a:gd name="connsiteX215" fmla="*/ 159378 w 339726"/>
                <a:gd name="connsiteY215" fmla="*/ 174625 h 341313"/>
                <a:gd name="connsiteX216" fmla="*/ 149133 w 339726"/>
                <a:gd name="connsiteY216" fmla="*/ 153987 h 341313"/>
                <a:gd name="connsiteX217" fmla="*/ 141253 w 339726"/>
                <a:gd name="connsiteY217" fmla="*/ 131762 h 341313"/>
                <a:gd name="connsiteX218" fmla="*/ 136525 w 339726"/>
                <a:gd name="connsiteY218" fmla="*/ 105569 h 341313"/>
                <a:gd name="connsiteX219" fmla="*/ 139677 w 339726"/>
                <a:gd name="connsiteY219" fmla="*/ 84137 h 341313"/>
                <a:gd name="connsiteX220" fmla="*/ 145981 w 339726"/>
                <a:gd name="connsiteY220" fmla="*/ 64294 h 341313"/>
                <a:gd name="connsiteX221" fmla="*/ 153862 w 339726"/>
                <a:gd name="connsiteY221" fmla="*/ 46831 h 341313"/>
                <a:gd name="connsiteX222" fmla="*/ 164894 w 339726"/>
                <a:gd name="connsiteY222" fmla="*/ 30956 h 341313"/>
                <a:gd name="connsiteX223" fmla="*/ 174351 w 339726"/>
                <a:gd name="connsiteY223" fmla="*/ 19050 h 341313"/>
                <a:gd name="connsiteX224" fmla="*/ 183808 w 339726"/>
                <a:gd name="connsiteY224" fmla="*/ 7937 h 341313"/>
                <a:gd name="connsiteX225" fmla="*/ 188536 w 339726"/>
                <a:gd name="connsiteY225" fmla="*/ 2381 h 341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39726" h="341313">
                  <a:moveTo>
                    <a:pt x="185739" y="211138"/>
                  </a:moveTo>
                  <a:lnTo>
                    <a:pt x="189707" y="211138"/>
                  </a:lnTo>
                  <a:lnTo>
                    <a:pt x="189707" y="212707"/>
                  </a:lnTo>
                  <a:lnTo>
                    <a:pt x="189707" y="215059"/>
                  </a:lnTo>
                  <a:lnTo>
                    <a:pt x="189707" y="218980"/>
                  </a:lnTo>
                  <a:lnTo>
                    <a:pt x="191295" y="226038"/>
                  </a:lnTo>
                  <a:lnTo>
                    <a:pt x="191295" y="232311"/>
                  </a:lnTo>
                  <a:lnTo>
                    <a:pt x="191295" y="241722"/>
                  </a:lnTo>
                  <a:lnTo>
                    <a:pt x="192089" y="251132"/>
                  </a:lnTo>
                  <a:lnTo>
                    <a:pt x="192089" y="261326"/>
                  </a:lnTo>
                  <a:lnTo>
                    <a:pt x="192089" y="273873"/>
                  </a:lnTo>
                  <a:lnTo>
                    <a:pt x="193676" y="285636"/>
                  </a:lnTo>
                  <a:lnTo>
                    <a:pt x="193676" y="291909"/>
                  </a:lnTo>
                  <a:lnTo>
                    <a:pt x="193676" y="298967"/>
                  </a:lnTo>
                  <a:lnTo>
                    <a:pt x="193676" y="313083"/>
                  </a:lnTo>
                  <a:lnTo>
                    <a:pt x="192089" y="327982"/>
                  </a:lnTo>
                  <a:lnTo>
                    <a:pt x="192089" y="341313"/>
                  </a:lnTo>
                  <a:lnTo>
                    <a:pt x="169863" y="341313"/>
                  </a:lnTo>
                  <a:lnTo>
                    <a:pt x="169863" y="339745"/>
                  </a:lnTo>
                  <a:lnTo>
                    <a:pt x="172245" y="324845"/>
                  </a:lnTo>
                  <a:lnTo>
                    <a:pt x="174626" y="312298"/>
                  </a:lnTo>
                  <a:lnTo>
                    <a:pt x="176213" y="297399"/>
                  </a:lnTo>
                  <a:lnTo>
                    <a:pt x="178595" y="285636"/>
                  </a:lnTo>
                  <a:lnTo>
                    <a:pt x="180182" y="272305"/>
                  </a:lnTo>
                  <a:lnTo>
                    <a:pt x="181770" y="261326"/>
                  </a:lnTo>
                  <a:lnTo>
                    <a:pt x="183357" y="251132"/>
                  </a:lnTo>
                  <a:lnTo>
                    <a:pt x="183357" y="240153"/>
                  </a:lnTo>
                  <a:lnTo>
                    <a:pt x="184151" y="232311"/>
                  </a:lnTo>
                  <a:lnTo>
                    <a:pt x="184151" y="226038"/>
                  </a:lnTo>
                  <a:lnTo>
                    <a:pt x="185739" y="218980"/>
                  </a:lnTo>
                  <a:lnTo>
                    <a:pt x="185739" y="215059"/>
                  </a:lnTo>
                  <a:lnTo>
                    <a:pt x="185739" y="212707"/>
                  </a:lnTo>
                  <a:close/>
                  <a:moveTo>
                    <a:pt x="298218" y="173038"/>
                  </a:moveTo>
                  <a:lnTo>
                    <a:pt x="314183" y="173038"/>
                  </a:lnTo>
                  <a:lnTo>
                    <a:pt x="327753" y="174614"/>
                  </a:lnTo>
                  <a:lnTo>
                    <a:pt x="337332" y="175402"/>
                  </a:lnTo>
                  <a:lnTo>
                    <a:pt x="339726" y="175402"/>
                  </a:lnTo>
                  <a:lnTo>
                    <a:pt x="339726" y="179341"/>
                  </a:lnTo>
                  <a:lnTo>
                    <a:pt x="338130" y="188797"/>
                  </a:lnTo>
                  <a:lnTo>
                    <a:pt x="334139" y="200616"/>
                  </a:lnTo>
                  <a:lnTo>
                    <a:pt x="329349" y="217164"/>
                  </a:lnTo>
                  <a:lnTo>
                    <a:pt x="320569" y="234499"/>
                  </a:lnTo>
                  <a:lnTo>
                    <a:pt x="310191" y="250258"/>
                  </a:lnTo>
                  <a:lnTo>
                    <a:pt x="294227" y="263653"/>
                  </a:lnTo>
                  <a:lnTo>
                    <a:pt x="272674" y="273897"/>
                  </a:lnTo>
                  <a:lnTo>
                    <a:pt x="249525" y="279412"/>
                  </a:lnTo>
                  <a:lnTo>
                    <a:pt x="229570" y="280988"/>
                  </a:lnTo>
                  <a:lnTo>
                    <a:pt x="212008" y="279412"/>
                  </a:lnTo>
                  <a:lnTo>
                    <a:pt x="199236" y="277048"/>
                  </a:lnTo>
                  <a:lnTo>
                    <a:pt x="206421" y="271533"/>
                  </a:lnTo>
                  <a:lnTo>
                    <a:pt x="216798" y="262077"/>
                  </a:lnTo>
                  <a:lnTo>
                    <a:pt x="222385" y="256562"/>
                  </a:lnTo>
                  <a:lnTo>
                    <a:pt x="227973" y="252622"/>
                  </a:lnTo>
                  <a:lnTo>
                    <a:pt x="241543" y="242378"/>
                  </a:lnTo>
                  <a:lnTo>
                    <a:pt x="243938" y="240802"/>
                  </a:lnTo>
                  <a:lnTo>
                    <a:pt x="247131" y="238439"/>
                  </a:lnTo>
                  <a:lnTo>
                    <a:pt x="253517" y="232923"/>
                  </a:lnTo>
                  <a:lnTo>
                    <a:pt x="259903" y="228983"/>
                  </a:lnTo>
                  <a:lnTo>
                    <a:pt x="265490" y="223467"/>
                  </a:lnTo>
                  <a:lnTo>
                    <a:pt x="272674" y="219528"/>
                  </a:lnTo>
                  <a:lnTo>
                    <a:pt x="277464" y="215588"/>
                  </a:lnTo>
                  <a:lnTo>
                    <a:pt x="288639" y="209284"/>
                  </a:lnTo>
                  <a:lnTo>
                    <a:pt x="292630" y="206132"/>
                  </a:lnTo>
                  <a:lnTo>
                    <a:pt x="298218" y="202192"/>
                  </a:lnTo>
                  <a:lnTo>
                    <a:pt x="300613" y="200616"/>
                  </a:lnTo>
                  <a:lnTo>
                    <a:pt x="304604" y="198252"/>
                  </a:lnTo>
                  <a:lnTo>
                    <a:pt x="307797" y="196676"/>
                  </a:lnTo>
                  <a:lnTo>
                    <a:pt x="310191" y="195888"/>
                  </a:lnTo>
                  <a:lnTo>
                    <a:pt x="311788" y="194313"/>
                  </a:lnTo>
                  <a:lnTo>
                    <a:pt x="310191" y="194313"/>
                  </a:lnTo>
                  <a:lnTo>
                    <a:pt x="307797" y="195888"/>
                  </a:lnTo>
                  <a:lnTo>
                    <a:pt x="304604" y="198252"/>
                  </a:lnTo>
                  <a:lnTo>
                    <a:pt x="300613" y="199828"/>
                  </a:lnTo>
                  <a:lnTo>
                    <a:pt x="296621" y="202192"/>
                  </a:lnTo>
                  <a:lnTo>
                    <a:pt x="292630" y="204556"/>
                  </a:lnTo>
                  <a:lnTo>
                    <a:pt x="287043" y="207708"/>
                  </a:lnTo>
                  <a:lnTo>
                    <a:pt x="276666" y="213224"/>
                  </a:lnTo>
                  <a:lnTo>
                    <a:pt x="269481" y="217164"/>
                  </a:lnTo>
                  <a:lnTo>
                    <a:pt x="264692" y="221104"/>
                  </a:lnTo>
                  <a:lnTo>
                    <a:pt x="257508" y="225043"/>
                  </a:lnTo>
                  <a:lnTo>
                    <a:pt x="251122" y="228983"/>
                  </a:lnTo>
                  <a:lnTo>
                    <a:pt x="243938" y="232923"/>
                  </a:lnTo>
                  <a:lnTo>
                    <a:pt x="239947" y="235287"/>
                  </a:lnTo>
                  <a:lnTo>
                    <a:pt x="237552" y="238439"/>
                  </a:lnTo>
                  <a:lnTo>
                    <a:pt x="223982" y="246318"/>
                  </a:lnTo>
                  <a:lnTo>
                    <a:pt x="216798" y="251834"/>
                  </a:lnTo>
                  <a:lnTo>
                    <a:pt x="212008" y="255774"/>
                  </a:lnTo>
                  <a:lnTo>
                    <a:pt x="199236" y="264441"/>
                  </a:lnTo>
                  <a:lnTo>
                    <a:pt x="198438" y="266017"/>
                  </a:lnTo>
                  <a:lnTo>
                    <a:pt x="200833" y="252622"/>
                  </a:lnTo>
                  <a:lnTo>
                    <a:pt x="206421" y="236863"/>
                  </a:lnTo>
                  <a:lnTo>
                    <a:pt x="214403" y="219528"/>
                  </a:lnTo>
                  <a:lnTo>
                    <a:pt x="226377" y="203768"/>
                  </a:lnTo>
                  <a:lnTo>
                    <a:pt x="241543" y="188797"/>
                  </a:lnTo>
                  <a:lnTo>
                    <a:pt x="259903" y="179341"/>
                  </a:lnTo>
                  <a:lnTo>
                    <a:pt x="279060" y="174614"/>
                  </a:lnTo>
                  <a:close/>
                  <a:moveTo>
                    <a:pt x="54523" y="128588"/>
                  </a:moveTo>
                  <a:lnTo>
                    <a:pt x="73488" y="128588"/>
                  </a:lnTo>
                  <a:lnTo>
                    <a:pt x="93243" y="131763"/>
                  </a:lnTo>
                  <a:lnTo>
                    <a:pt x="112207" y="138113"/>
                  </a:lnTo>
                  <a:lnTo>
                    <a:pt x="131172" y="151607"/>
                  </a:lnTo>
                  <a:lnTo>
                    <a:pt x="145395" y="167482"/>
                  </a:lnTo>
                  <a:lnTo>
                    <a:pt x="157248" y="183357"/>
                  </a:lnTo>
                  <a:lnTo>
                    <a:pt x="166730" y="200819"/>
                  </a:lnTo>
                  <a:lnTo>
                    <a:pt x="172262" y="214314"/>
                  </a:lnTo>
                  <a:lnTo>
                    <a:pt x="176213" y="225426"/>
                  </a:lnTo>
                  <a:lnTo>
                    <a:pt x="166730" y="221457"/>
                  </a:lnTo>
                  <a:lnTo>
                    <a:pt x="152507" y="215901"/>
                  </a:lnTo>
                  <a:lnTo>
                    <a:pt x="144605" y="213520"/>
                  </a:lnTo>
                  <a:lnTo>
                    <a:pt x="135913" y="209551"/>
                  </a:lnTo>
                  <a:lnTo>
                    <a:pt x="120109" y="202407"/>
                  </a:lnTo>
                  <a:lnTo>
                    <a:pt x="116158" y="200819"/>
                  </a:lnTo>
                  <a:lnTo>
                    <a:pt x="110627" y="198438"/>
                  </a:lnTo>
                  <a:lnTo>
                    <a:pt x="102725" y="196057"/>
                  </a:lnTo>
                  <a:lnTo>
                    <a:pt x="96403" y="192088"/>
                  </a:lnTo>
                  <a:lnTo>
                    <a:pt x="88501" y="187326"/>
                  </a:lnTo>
                  <a:lnTo>
                    <a:pt x="80599" y="183357"/>
                  </a:lnTo>
                  <a:lnTo>
                    <a:pt x="73488" y="180975"/>
                  </a:lnTo>
                  <a:lnTo>
                    <a:pt x="67166" y="177007"/>
                  </a:lnTo>
                  <a:lnTo>
                    <a:pt x="60054" y="174625"/>
                  </a:lnTo>
                  <a:lnTo>
                    <a:pt x="54523" y="170657"/>
                  </a:lnTo>
                  <a:lnTo>
                    <a:pt x="49782" y="167482"/>
                  </a:lnTo>
                  <a:lnTo>
                    <a:pt x="45831" y="165100"/>
                  </a:lnTo>
                  <a:lnTo>
                    <a:pt x="41880" y="163513"/>
                  </a:lnTo>
                  <a:lnTo>
                    <a:pt x="45831" y="165894"/>
                  </a:lnTo>
                  <a:lnTo>
                    <a:pt x="49782" y="169069"/>
                  </a:lnTo>
                  <a:lnTo>
                    <a:pt x="53733" y="173038"/>
                  </a:lnTo>
                  <a:lnTo>
                    <a:pt x="60054" y="175419"/>
                  </a:lnTo>
                  <a:lnTo>
                    <a:pt x="65586" y="179388"/>
                  </a:lnTo>
                  <a:lnTo>
                    <a:pt x="71907" y="183357"/>
                  </a:lnTo>
                  <a:lnTo>
                    <a:pt x="79019" y="187326"/>
                  </a:lnTo>
                  <a:lnTo>
                    <a:pt x="85341" y="192088"/>
                  </a:lnTo>
                  <a:lnTo>
                    <a:pt x="93243" y="196057"/>
                  </a:lnTo>
                  <a:lnTo>
                    <a:pt x="100354" y="200819"/>
                  </a:lnTo>
                  <a:lnTo>
                    <a:pt x="108256" y="204788"/>
                  </a:lnTo>
                  <a:lnTo>
                    <a:pt x="112207" y="206376"/>
                  </a:lnTo>
                  <a:lnTo>
                    <a:pt x="116158" y="209551"/>
                  </a:lnTo>
                  <a:lnTo>
                    <a:pt x="131962" y="217489"/>
                  </a:lnTo>
                  <a:lnTo>
                    <a:pt x="140654" y="221457"/>
                  </a:lnTo>
                  <a:lnTo>
                    <a:pt x="148556" y="225426"/>
                  </a:lnTo>
                  <a:lnTo>
                    <a:pt x="162779" y="231776"/>
                  </a:lnTo>
                  <a:lnTo>
                    <a:pt x="165940" y="233364"/>
                  </a:lnTo>
                  <a:lnTo>
                    <a:pt x="150927" y="237332"/>
                  </a:lnTo>
                  <a:lnTo>
                    <a:pt x="131962" y="239714"/>
                  </a:lnTo>
                  <a:lnTo>
                    <a:pt x="110627" y="241301"/>
                  </a:lnTo>
                  <a:lnTo>
                    <a:pt x="88501" y="238920"/>
                  </a:lnTo>
                  <a:lnTo>
                    <a:pt x="65586" y="230982"/>
                  </a:lnTo>
                  <a:lnTo>
                    <a:pt x="46621" y="217489"/>
                  </a:lnTo>
                  <a:lnTo>
                    <a:pt x="32398" y="200819"/>
                  </a:lnTo>
                  <a:lnTo>
                    <a:pt x="20545" y="184944"/>
                  </a:lnTo>
                  <a:lnTo>
                    <a:pt x="11062" y="167482"/>
                  </a:lnTo>
                  <a:lnTo>
                    <a:pt x="5531" y="153988"/>
                  </a:lnTo>
                  <a:lnTo>
                    <a:pt x="1580" y="143669"/>
                  </a:lnTo>
                  <a:lnTo>
                    <a:pt x="0" y="139700"/>
                  </a:lnTo>
                  <a:lnTo>
                    <a:pt x="3161" y="139700"/>
                  </a:lnTo>
                  <a:lnTo>
                    <a:pt x="11062" y="136525"/>
                  </a:lnTo>
                  <a:lnTo>
                    <a:pt x="22915" y="132557"/>
                  </a:lnTo>
                  <a:lnTo>
                    <a:pt x="37139" y="130175"/>
                  </a:lnTo>
                  <a:close/>
                  <a:moveTo>
                    <a:pt x="191688" y="0"/>
                  </a:moveTo>
                  <a:lnTo>
                    <a:pt x="194052" y="2381"/>
                  </a:lnTo>
                  <a:lnTo>
                    <a:pt x="200357" y="7937"/>
                  </a:lnTo>
                  <a:lnTo>
                    <a:pt x="209025" y="19050"/>
                  </a:lnTo>
                  <a:lnTo>
                    <a:pt x="219270" y="30956"/>
                  </a:lnTo>
                  <a:lnTo>
                    <a:pt x="228726" y="46831"/>
                  </a:lnTo>
                  <a:lnTo>
                    <a:pt x="238183" y="64294"/>
                  </a:lnTo>
                  <a:lnTo>
                    <a:pt x="243699" y="84137"/>
                  </a:lnTo>
                  <a:lnTo>
                    <a:pt x="246063" y="105569"/>
                  </a:lnTo>
                  <a:lnTo>
                    <a:pt x="243699" y="130175"/>
                  </a:lnTo>
                  <a:lnTo>
                    <a:pt x="235031" y="153194"/>
                  </a:lnTo>
                  <a:lnTo>
                    <a:pt x="224786" y="171450"/>
                  </a:lnTo>
                  <a:lnTo>
                    <a:pt x="212965" y="188912"/>
                  </a:lnTo>
                  <a:lnTo>
                    <a:pt x="203509" y="200819"/>
                  </a:lnTo>
                  <a:lnTo>
                    <a:pt x="195628" y="209550"/>
                  </a:lnTo>
                  <a:lnTo>
                    <a:pt x="194052" y="198437"/>
                  </a:lnTo>
                  <a:lnTo>
                    <a:pt x="191688" y="182562"/>
                  </a:lnTo>
                  <a:lnTo>
                    <a:pt x="191688" y="173037"/>
                  </a:lnTo>
                  <a:lnTo>
                    <a:pt x="190112" y="163512"/>
                  </a:lnTo>
                  <a:lnTo>
                    <a:pt x="188536" y="144462"/>
                  </a:lnTo>
                  <a:lnTo>
                    <a:pt x="188536" y="139700"/>
                  </a:lnTo>
                  <a:lnTo>
                    <a:pt x="188536" y="135731"/>
                  </a:lnTo>
                  <a:lnTo>
                    <a:pt x="188536" y="124619"/>
                  </a:lnTo>
                  <a:lnTo>
                    <a:pt x="188536" y="116681"/>
                  </a:lnTo>
                  <a:lnTo>
                    <a:pt x="187748" y="107156"/>
                  </a:lnTo>
                  <a:lnTo>
                    <a:pt x="187748" y="97631"/>
                  </a:lnTo>
                  <a:lnTo>
                    <a:pt x="187748" y="89694"/>
                  </a:lnTo>
                  <a:lnTo>
                    <a:pt x="188536" y="81756"/>
                  </a:lnTo>
                  <a:lnTo>
                    <a:pt x="188536" y="73819"/>
                  </a:lnTo>
                  <a:lnTo>
                    <a:pt x="188536" y="66675"/>
                  </a:lnTo>
                  <a:lnTo>
                    <a:pt x="188536" y="60325"/>
                  </a:lnTo>
                  <a:lnTo>
                    <a:pt x="188536" y="54769"/>
                  </a:lnTo>
                  <a:lnTo>
                    <a:pt x="188536" y="50800"/>
                  </a:lnTo>
                  <a:lnTo>
                    <a:pt x="190112" y="45244"/>
                  </a:lnTo>
                  <a:lnTo>
                    <a:pt x="190112" y="42862"/>
                  </a:lnTo>
                  <a:lnTo>
                    <a:pt x="188536" y="45244"/>
                  </a:lnTo>
                  <a:lnTo>
                    <a:pt x="188536" y="50800"/>
                  </a:lnTo>
                  <a:lnTo>
                    <a:pt x="187748" y="54769"/>
                  </a:lnTo>
                  <a:lnTo>
                    <a:pt x="187748" y="60325"/>
                  </a:lnTo>
                  <a:lnTo>
                    <a:pt x="186172" y="66675"/>
                  </a:lnTo>
                  <a:lnTo>
                    <a:pt x="186172" y="73819"/>
                  </a:lnTo>
                  <a:lnTo>
                    <a:pt x="184596" y="81756"/>
                  </a:lnTo>
                  <a:lnTo>
                    <a:pt x="184596" y="89694"/>
                  </a:lnTo>
                  <a:lnTo>
                    <a:pt x="183808" y="97631"/>
                  </a:lnTo>
                  <a:lnTo>
                    <a:pt x="183808" y="107156"/>
                  </a:lnTo>
                  <a:lnTo>
                    <a:pt x="183808" y="115094"/>
                  </a:lnTo>
                  <a:lnTo>
                    <a:pt x="182232" y="124619"/>
                  </a:lnTo>
                  <a:lnTo>
                    <a:pt x="182232" y="135731"/>
                  </a:lnTo>
                  <a:lnTo>
                    <a:pt x="182232" y="139700"/>
                  </a:lnTo>
                  <a:lnTo>
                    <a:pt x="182232" y="144462"/>
                  </a:lnTo>
                  <a:lnTo>
                    <a:pt x="182232" y="163512"/>
                  </a:lnTo>
                  <a:lnTo>
                    <a:pt x="182232" y="173037"/>
                  </a:lnTo>
                  <a:lnTo>
                    <a:pt x="182232" y="182562"/>
                  </a:lnTo>
                  <a:lnTo>
                    <a:pt x="182232" y="192087"/>
                  </a:lnTo>
                  <a:lnTo>
                    <a:pt x="182232" y="200025"/>
                  </a:lnTo>
                  <a:lnTo>
                    <a:pt x="182232" y="202406"/>
                  </a:lnTo>
                  <a:lnTo>
                    <a:pt x="171199" y="190500"/>
                  </a:lnTo>
                  <a:lnTo>
                    <a:pt x="159378" y="174625"/>
                  </a:lnTo>
                  <a:lnTo>
                    <a:pt x="149133" y="153987"/>
                  </a:lnTo>
                  <a:lnTo>
                    <a:pt x="141253" y="131762"/>
                  </a:lnTo>
                  <a:lnTo>
                    <a:pt x="136525" y="105569"/>
                  </a:lnTo>
                  <a:lnTo>
                    <a:pt x="139677" y="84137"/>
                  </a:lnTo>
                  <a:lnTo>
                    <a:pt x="145981" y="64294"/>
                  </a:lnTo>
                  <a:lnTo>
                    <a:pt x="153862" y="46831"/>
                  </a:lnTo>
                  <a:lnTo>
                    <a:pt x="164894" y="30956"/>
                  </a:lnTo>
                  <a:lnTo>
                    <a:pt x="174351" y="19050"/>
                  </a:lnTo>
                  <a:lnTo>
                    <a:pt x="183808" y="7937"/>
                  </a:lnTo>
                  <a:lnTo>
                    <a:pt x="188536" y="238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433" name="任意多边形 2432"/>
            <p:cNvSpPr>
              <a:spLocks/>
            </p:cNvSpPr>
            <p:nvPr/>
          </p:nvSpPr>
          <p:spPr bwMode="auto">
            <a:xfrm>
              <a:off x="7632701" y="2874963"/>
              <a:ext cx="366713" cy="301625"/>
            </a:xfrm>
            <a:custGeom>
              <a:avLst/>
              <a:gdLst>
                <a:gd name="connsiteX0" fmla="*/ 79375 w 366713"/>
                <a:gd name="connsiteY0" fmla="*/ 201612 h 301625"/>
                <a:gd name="connsiteX1" fmla="*/ 79375 w 366713"/>
                <a:gd name="connsiteY1" fmla="*/ 301625 h 301625"/>
                <a:gd name="connsiteX2" fmla="*/ 14287 w 366713"/>
                <a:gd name="connsiteY2" fmla="*/ 301625 h 301625"/>
                <a:gd name="connsiteX3" fmla="*/ 14287 w 366713"/>
                <a:gd name="connsiteY3" fmla="*/ 250418 h 301625"/>
                <a:gd name="connsiteX4" fmla="*/ 131743 w 366713"/>
                <a:gd name="connsiteY4" fmla="*/ 163512 h 301625"/>
                <a:gd name="connsiteX5" fmla="*/ 161925 w 366713"/>
                <a:gd name="connsiteY5" fmla="*/ 182562 h 301625"/>
                <a:gd name="connsiteX6" fmla="*/ 161925 w 366713"/>
                <a:gd name="connsiteY6" fmla="*/ 301625 h 301625"/>
                <a:gd name="connsiteX7" fmla="*/ 100012 w 366713"/>
                <a:gd name="connsiteY7" fmla="*/ 301625 h 301625"/>
                <a:gd name="connsiteX8" fmla="*/ 100012 w 366713"/>
                <a:gd name="connsiteY8" fmla="*/ 187325 h 301625"/>
                <a:gd name="connsiteX9" fmla="*/ 246062 w 366713"/>
                <a:gd name="connsiteY9" fmla="*/ 139700 h 301625"/>
                <a:gd name="connsiteX10" fmla="*/ 246062 w 366713"/>
                <a:gd name="connsiteY10" fmla="*/ 301625 h 301625"/>
                <a:gd name="connsiteX11" fmla="*/ 182562 w 366713"/>
                <a:gd name="connsiteY11" fmla="*/ 301625 h 301625"/>
                <a:gd name="connsiteX12" fmla="*/ 182562 w 366713"/>
                <a:gd name="connsiteY12" fmla="*/ 192346 h 301625"/>
                <a:gd name="connsiteX13" fmla="*/ 184130 w 366713"/>
                <a:gd name="connsiteY13" fmla="*/ 193941 h 301625"/>
                <a:gd name="connsiteX14" fmla="*/ 330200 w 366713"/>
                <a:gd name="connsiteY14" fmla="*/ 69850 h 301625"/>
                <a:gd name="connsiteX15" fmla="*/ 330200 w 366713"/>
                <a:gd name="connsiteY15" fmla="*/ 301625 h 301625"/>
                <a:gd name="connsiteX16" fmla="*/ 265112 w 366713"/>
                <a:gd name="connsiteY16" fmla="*/ 301625 h 301625"/>
                <a:gd name="connsiteX17" fmla="*/ 265112 w 366713"/>
                <a:gd name="connsiteY17" fmla="*/ 124011 h 301625"/>
                <a:gd name="connsiteX18" fmla="*/ 279211 w 366713"/>
                <a:gd name="connsiteY18" fmla="*/ 0 h 301625"/>
                <a:gd name="connsiteX19" fmla="*/ 366713 w 366713"/>
                <a:gd name="connsiteY19" fmla="*/ 3996 h 301625"/>
                <a:gd name="connsiteX20" fmla="*/ 356372 w 366713"/>
                <a:gd name="connsiteY20" fmla="*/ 90312 h 301625"/>
                <a:gd name="connsiteX21" fmla="*/ 333303 w 366713"/>
                <a:gd name="connsiteY21" fmla="*/ 88714 h 301625"/>
                <a:gd name="connsiteX22" fmla="*/ 338872 w 366713"/>
                <a:gd name="connsiteY22" fmla="*/ 43158 h 301625"/>
                <a:gd name="connsiteX23" fmla="*/ 184550 w 366713"/>
                <a:gd name="connsiteY23" fmla="*/ 174231 h 301625"/>
                <a:gd name="connsiteX24" fmla="*/ 132049 w 366713"/>
                <a:gd name="connsiteY24" fmla="*/ 143860 h 301625"/>
                <a:gd name="connsiteX25" fmla="*/ 15114 w 366713"/>
                <a:gd name="connsiteY25" fmla="*/ 231775 h 301625"/>
                <a:gd name="connsiteX26" fmla="*/ 0 w 366713"/>
                <a:gd name="connsiteY26" fmla="*/ 213393 h 301625"/>
                <a:gd name="connsiteX27" fmla="*/ 130458 w 366713"/>
                <a:gd name="connsiteY27" fmla="*/ 114289 h 301625"/>
                <a:gd name="connsiteX28" fmla="*/ 181368 w 366713"/>
                <a:gd name="connsiteY28" fmla="*/ 143860 h 301625"/>
                <a:gd name="connsiteX29" fmla="*/ 322167 w 366713"/>
                <a:gd name="connsiteY29" fmla="*/ 25575 h 301625"/>
                <a:gd name="connsiteX30" fmla="*/ 278416 w 366713"/>
                <a:gd name="connsiteY30" fmla="*/ 22378 h 30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6713" h="301625">
                  <a:moveTo>
                    <a:pt x="79375" y="201612"/>
                  </a:moveTo>
                  <a:lnTo>
                    <a:pt x="79375" y="301625"/>
                  </a:lnTo>
                  <a:lnTo>
                    <a:pt x="14287" y="301625"/>
                  </a:lnTo>
                  <a:lnTo>
                    <a:pt x="14287" y="250418"/>
                  </a:lnTo>
                  <a:close/>
                  <a:moveTo>
                    <a:pt x="131743" y="163512"/>
                  </a:moveTo>
                  <a:lnTo>
                    <a:pt x="161925" y="182562"/>
                  </a:lnTo>
                  <a:lnTo>
                    <a:pt x="161925" y="301625"/>
                  </a:lnTo>
                  <a:lnTo>
                    <a:pt x="100012" y="301625"/>
                  </a:lnTo>
                  <a:lnTo>
                    <a:pt x="100012" y="187325"/>
                  </a:lnTo>
                  <a:close/>
                  <a:moveTo>
                    <a:pt x="246062" y="139700"/>
                  </a:moveTo>
                  <a:lnTo>
                    <a:pt x="246062" y="301625"/>
                  </a:lnTo>
                  <a:lnTo>
                    <a:pt x="182562" y="301625"/>
                  </a:lnTo>
                  <a:lnTo>
                    <a:pt x="182562" y="192346"/>
                  </a:lnTo>
                  <a:lnTo>
                    <a:pt x="184130" y="193941"/>
                  </a:lnTo>
                  <a:close/>
                  <a:moveTo>
                    <a:pt x="330200" y="69850"/>
                  </a:moveTo>
                  <a:lnTo>
                    <a:pt x="330200" y="301625"/>
                  </a:lnTo>
                  <a:lnTo>
                    <a:pt x="265112" y="301625"/>
                  </a:lnTo>
                  <a:lnTo>
                    <a:pt x="265112" y="124011"/>
                  </a:lnTo>
                  <a:close/>
                  <a:moveTo>
                    <a:pt x="279211" y="0"/>
                  </a:moveTo>
                  <a:lnTo>
                    <a:pt x="366713" y="3996"/>
                  </a:lnTo>
                  <a:lnTo>
                    <a:pt x="356372" y="90312"/>
                  </a:lnTo>
                  <a:lnTo>
                    <a:pt x="333303" y="88714"/>
                  </a:lnTo>
                  <a:lnTo>
                    <a:pt x="338872" y="43158"/>
                  </a:lnTo>
                  <a:lnTo>
                    <a:pt x="184550" y="174231"/>
                  </a:lnTo>
                  <a:lnTo>
                    <a:pt x="132049" y="143860"/>
                  </a:lnTo>
                  <a:lnTo>
                    <a:pt x="15114" y="231775"/>
                  </a:lnTo>
                  <a:lnTo>
                    <a:pt x="0" y="213393"/>
                  </a:lnTo>
                  <a:lnTo>
                    <a:pt x="130458" y="114289"/>
                  </a:lnTo>
                  <a:lnTo>
                    <a:pt x="181368" y="143860"/>
                  </a:lnTo>
                  <a:lnTo>
                    <a:pt x="322167" y="25575"/>
                  </a:lnTo>
                  <a:lnTo>
                    <a:pt x="278416" y="2237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1" name="TextBox 23"/>
          <p:cNvSpPr txBox="1"/>
          <p:nvPr/>
        </p:nvSpPr>
        <p:spPr>
          <a:xfrm>
            <a:off x="1580956" y="2343132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24"/>
          <p:cNvSpPr txBox="1"/>
          <p:nvPr/>
        </p:nvSpPr>
        <p:spPr>
          <a:xfrm>
            <a:off x="1580957" y="207766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" name="TextBox 23"/>
          <p:cNvSpPr txBox="1"/>
          <p:nvPr/>
        </p:nvSpPr>
        <p:spPr>
          <a:xfrm>
            <a:off x="1580956" y="494601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24"/>
          <p:cNvSpPr txBox="1"/>
          <p:nvPr/>
        </p:nvSpPr>
        <p:spPr>
          <a:xfrm>
            <a:off x="1580957" y="468055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5" name="TextBox 23"/>
          <p:cNvSpPr txBox="1"/>
          <p:nvPr/>
        </p:nvSpPr>
        <p:spPr>
          <a:xfrm>
            <a:off x="8990745" y="3736166"/>
            <a:ext cx="245923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10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8990746" y="34707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440B519-55B0-49D9-89B9-09BCBCC148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425D6F3-0831-4346-B257-B8A47BD213BE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78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250"/>
                                        <p:tgtEl>
                                          <p:spTgt spid="4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50"/>
                                        <p:tgtEl>
                                          <p:spTgt spid="4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75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4" grpId="0" animBg="1"/>
      <p:bldP spid="4145" grpId="0" animBg="1"/>
      <p:bldP spid="4146" grpId="0" animBg="1"/>
      <p:bldP spid="4147" grpId="0" animBg="1"/>
      <p:bldP spid="4148" grpId="0" animBg="1"/>
      <p:bldP spid="4149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67750" y="3762623"/>
            <a:ext cx="1581711" cy="417982"/>
            <a:chOff x="1424694" y="3437117"/>
            <a:chExt cx="1499779" cy="396331"/>
          </a:xfrm>
          <a:solidFill>
            <a:srgbClr val="AE002B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22007" y="3917263"/>
            <a:ext cx="1581711" cy="406378"/>
            <a:chOff x="2993261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76263" y="3762623"/>
            <a:ext cx="1581711" cy="417981"/>
            <a:chOff x="4561827" y="3437117"/>
            <a:chExt cx="1499779" cy="396330"/>
          </a:xfrm>
          <a:solidFill>
            <a:srgbClr val="AE002B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30520" y="3917263"/>
            <a:ext cx="1581711" cy="406378"/>
            <a:chOff x="6130393" y="3583747"/>
            <a:chExt cx="1499779" cy="385328"/>
          </a:xfrm>
          <a:solidFill>
            <a:schemeClr val="bg1">
              <a:lumMod val="50000"/>
            </a:schemeClr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39033" y="3917264"/>
            <a:ext cx="1581711" cy="406377"/>
            <a:chOff x="9267526" y="3583748"/>
            <a:chExt cx="1499779" cy="385327"/>
          </a:xfrm>
          <a:solidFill>
            <a:schemeClr val="bg1">
              <a:lumMod val="50000"/>
            </a:schemeClr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884777" y="3762623"/>
            <a:ext cx="1581711" cy="417982"/>
            <a:chOff x="7698960" y="3437117"/>
            <a:chExt cx="1499779" cy="396331"/>
          </a:xfrm>
          <a:solidFill>
            <a:srgbClr val="AE002B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085032" y="4413992"/>
            <a:ext cx="489711" cy="490548"/>
            <a:chOff x="9145588" y="4435475"/>
            <a:chExt cx="464344" cy="465138"/>
          </a:xfrm>
          <a:solidFill>
            <a:schemeClr val="bg1">
              <a:lumMod val="50000"/>
            </a:schemeClr>
          </a:solidFill>
        </p:grpSpPr>
        <p:sp>
          <p:nvSpPr>
            <p:cNvPr id="99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476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03320" y="3198527"/>
            <a:ext cx="489711" cy="489711"/>
            <a:chOff x="7287419" y="2577307"/>
            <a:chExt cx="464344" cy="464344"/>
          </a:xfrm>
          <a:solidFill>
            <a:srgbClr val="AE002B"/>
          </a:solidFill>
        </p:grpSpPr>
        <p:sp>
          <p:nvSpPr>
            <p:cNvPr id="109" name="AutoShape 56"/>
            <p:cNvSpPr>
              <a:spLocks/>
            </p:cNvSpPr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AutoShape 57"/>
            <p:cNvSpPr>
              <a:spLocks/>
            </p:cNvSpPr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AutoShape 58"/>
            <p:cNvSpPr>
              <a:spLocks/>
            </p:cNvSpPr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AutoShape 59"/>
          <p:cNvSpPr>
            <a:spLocks/>
          </p:cNvSpPr>
          <p:nvPr/>
        </p:nvSpPr>
        <p:spPr bwMode="auto">
          <a:xfrm>
            <a:off x="3391315" y="4404050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0091" tIns="20091" rIns="20091" bIns="20091" anchor="ctr"/>
          <a:lstStyle/>
          <a:p>
            <a:pPr algn="ctr" defTabSz="241082" hangingPunct="0">
              <a:lnSpc>
                <a:spcPct val="130000"/>
              </a:lnSpc>
            </a:pPr>
            <a:endParaRPr lang="en-US" sz="1476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194389" y="3191745"/>
            <a:ext cx="490548" cy="412697"/>
            <a:chOff x="5368132" y="2625725"/>
            <a:chExt cx="465138" cy="391319"/>
          </a:xfrm>
          <a:solidFill>
            <a:srgbClr val="AE002B"/>
          </a:solidFill>
        </p:grpSpPr>
        <p:sp>
          <p:nvSpPr>
            <p:cNvPr id="114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13750" y="3198110"/>
            <a:ext cx="489711" cy="382561"/>
            <a:chOff x="2581275" y="1710532"/>
            <a:chExt cx="464344" cy="362744"/>
          </a:xfrm>
          <a:solidFill>
            <a:srgbClr val="AE002B"/>
          </a:solidFill>
        </p:grpSpPr>
        <p:sp>
          <p:nvSpPr>
            <p:cNvPr id="118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53855" y="4404050"/>
            <a:ext cx="336520" cy="490548"/>
            <a:chOff x="5441157" y="4440238"/>
            <a:chExt cx="319088" cy="465138"/>
          </a:xfrm>
          <a:solidFill>
            <a:schemeClr val="bg1">
              <a:lumMod val="50000"/>
            </a:schemeClr>
          </a:solidFill>
        </p:grpSpPr>
        <p:sp>
          <p:nvSpPr>
            <p:cNvPr id="126" name="AutoShape 97"/>
            <p:cNvSpPr>
              <a:spLocks/>
            </p:cNvSpPr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AutoShape 98"/>
            <p:cNvSpPr>
              <a:spLocks/>
            </p:cNvSpPr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AutoShape 99"/>
            <p:cNvSpPr>
              <a:spLocks/>
            </p:cNvSpPr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1" tIns="20091" rIns="20091" bIns="20091" anchor="ctr"/>
            <a:lstStyle/>
            <a:p>
              <a:pPr algn="ctr" defTabSz="241082" hangingPunct="0">
                <a:lnSpc>
                  <a:spcPct val="130000"/>
                </a:lnSpc>
              </a:pPr>
              <a:endParaRPr lang="en-US" sz="1266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9" name="TextBox 23"/>
          <p:cNvSpPr txBox="1"/>
          <p:nvPr/>
        </p:nvSpPr>
        <p:spPr>
          <a:xfrm>
            <a:off x="9381704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0" name="TextBox 24"/>
          <p:cNvSpPr txBox="1"/>
          <p:nvPr/>
        </p:nvSpPr>
        <p:spPr>
          <a:xfrm>
            <a:off x="9381703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1" name="TextBox 23"/>
          <p:cNvSpPr txBox="1"/>
          <p:nvPr/>
        </p:nvSpPr>
        <p:spPr>
          <a:xfrm>
            <a:off x="7829995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2" name="TextBox 24"/>
          <p:cNvSpPr txBox="1"/>
          <p:nvPr/>
        </p:nvSpPr>
        <p:spPr>
          <a:xfrm>
            <a:off x="7829994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3" name="TextBox 23"/>
          <p:cNvSpPr txBox="1"/>
          <p:nvPr/>
        </p:nvSpPr>
        <p:spPr>
          <a:xfrm>
            <a:off x="5955013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4" name="TextBox 24"/>
          <p:cNvSpPr txBox="1"/>
          <p:nvPr/>
        </p:nvSpPr>
        <p:spPr>
          <a:xfrm>
            <a:off x="5955012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5" name="TextBox 23"/>
          <p:cNvSpPr txBox="1"/>
          <p:nvPr/>
        </p:nvSpPr>
        <p:spPr>
          <a:xfrm>
            <a:off x="4597267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6" name="TextBox 24"/>
          <p:cNvSpPr txBox="1"/>
          <p:nvPr/>
        </p:nvSpPr>
        <p:spPr>
          <a:xfrm>
            <a:off x="4597266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7" name="TextBox 23"/>
          <p:cNvSpPr txBox="1"/>
          <p:nvPr/>
        </p:nvSpPr>
        <p:spPr>
          <a:xfrm>
            <a:off x="2796176" y="248839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8" name="TextBox 24"/>
          <p:cNvSpPr txBox="1"/>
          <p:nvPr/>
        </p:nvSpPr>
        <p:spPr>
          <a:xfrm>
            <a:off x="2796175" y="208452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39" name="TextBox 23"/>
          <p:cNvSpPr txBox="1"/>
          <p:nvPr/>
        </p:nvSpPr>
        <p:spPr>
          <a:xfrm>
            <a:off x="1290649" y="5339518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TextBox 24"/>
          <p:cNvSpPr txBox="1"/>
          <p:nvPr/>
        </p:nvSpPr>
        <p:spPr>
          <a:xfrm>
            <a:off x="1290648" y="493564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A499DF7D-AD65-46A5-BB66-3ED3802DAB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9A9BBB10-30B6-451D-9CE3-465D0C991EF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04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9000"/>
                            </p:stCondLst>
                            <p:childTnLst>
                              <p:par>
                                <p:cTn id="1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63" grpId="0"/>
      <p:bldP spid="64" grpId="0" animBg="1"/>
      <p:bldP spid="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标题文字</a:t>
            </a:r>
            <a:endParaRPr lang="en-US" altLang="zh-CN" sz="1687" dirty="0">
              <a:solidFill>
                <a:schemeClr val="bg1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079468" y="190804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TextBox 23"/>
          <p:cNvSpPr txBox="1"/>
          <p:nvPr/>
        </p:nvSpPr>
        <p:spPr>
          <a:xfrm>
            <a:off x="1207978" y="4371429"/>
            <a:ext cx="23602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947319" y="39675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63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17" grpId="0"/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2"/>
          <p:cNvSpPr>
            <a:spLocks/>
          </p:cNvSpPr>
          <p:nvPr/>
        </p:nvSpPr>
        <p:spPr bwMode="auto">
          <a:xfrm>
            <a:off x="7522889" y="569164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2" name="AutoShape 4"/>
          <p:cNvSpPr>
            <a:spLocks/>
          </p:cNvSpPr>
          <p:nvPr/>
        </p:nvSpPr>
        <p:spPr bwMode="auto">
          <a:xfrm>
            <a:off x="4764604" y="356705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4" name="AutoShape 6"/>
          <p:cNvSpPr>
            <a:spLocks/>
          </p:cNvSpPr>
          <p:nvPr/>
        </p:nvSpPr>
        <p:spPr bwMode="auto">
          <a:xfrm>
            <a:off x="7509495" y="4120381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496" name="AutoShape 8"/>
          <p:cNvSpPr>
            <a:spLocks/>
          </p:cNvSpPr>
          <p:nvPr/>
        </p:nvSpPr>
        <p:spPr bwMode="auto">
          <a:xfrm>
            <a:off x="4751210" y="2174096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00000"/>
              </a:lnSpc>
            </a:pPr>
            <a:r>
              <a:rPr lang="es-ES" altLang="zh-CN" sz="1687" b="0">
                <a:latin typeface="Helvetica Light" charset="0"/>
                <a:sym typeface="Helvetica Light" charset="0"/>
              </a:rPr>
              <a:t> </a:t>
            </a:r>
            <a:endParaRPr lang="es-ES" altLang="zh-CN" sz="1318"/>
          </a:p>
        </p:txBody>
      </p:sp>
      <p:sp>
        <p:nvSpPr>
          <p:cNvPr id="63498" name="AutoShape 10"/>
          <p:cNvSpPr>
            <a:spLocks/>
          </p:cNvSpPr>
          <p:nvPr/>
        </p:nvSpPr>
        <p:spPr bwMode="auto">
          <a:xfrm>
            <a:off x="4785531" y="5127428"/>
            <a:ext cx="580119" cy="6696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E002B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00000"/>
              </a:lnSpc>
              <a:defRPr/>
            </a:pPr>
            <a:endParaRPr lang="es-ES" sz="1687">
              <a:latin typeface="Helvetica Light" charset="0"/>
              <a:ea typeface="ＭＳ Ｐゴシック" charset="0"/>
              <a:cs typeface="Helvetica Light" charset="0"/>
              <a:sym typeface="Helvetica Light" charset="0"/>
            </a:endParaRPr>
          </a:p>
        </p:txBody>
      </p:sp>
      <p:sp>
        <p:nvSpPr>
          <p:cNvPr id="63500" name="AutoShape 12"/>
          <p:cNvSpPr>
            <a:spLocks/>
          </p:cNvSpPr>
          <p:nvPr/>
        </p:nvSpPr>
        <p:spPr bwMode="auto">
          <a:xfrm>
            <a:off x="7504472" y="2727427"/>
            <a:ext cx="580119" cy="66969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lnTo>
                  <a:pt x="1080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5615947" y="5491572"/>
            <a:ext cx="1656645" cy="495570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5618459" y="4460249"/>
            <a:ext cx="1623160" cy="1017092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5614273" y="3910267"/>
            <a:ext cx="1625672" cy="547471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 flipV="1">
            <a:off x="5617621" y="3082362"/>
            <a:ext cx="1590513" cy="831253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5630178" y="2507267"/>
            <a:ext cx="1574608" cy="562539"/>
          </a:xfrm>
          <a:prstGeom prst="line">
            <a:avLst/>
          </a:prstGeom>
          <a:noFill/>
          <a:ln w="101600" cap="flat" cmpd="sng">
            <a:solidFill>
              <a:srgbClr val="B9B9B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Helvetica" charset="0"/>
              <a:ea typeface="ＭＳ Ｐゴシック" charset="0"/>
              <a:sym typeface="Helvetica" charset="0"/>
            </a:endParaRPr>
          </a:p>
        </p:txBody>
      </p:sp>
      <p:sp>
        <p:nvSpPr>
          <p:cNvPr id="63509" name="AutoShape 21"/>
          <p:cNvSpPr>
            <a:spLocks/>
          </p:cNvSpPr>
          <p:nvPr/>
        </p:nvSpPr>
        <p:spPr bwMode="auto">
          <a:xfrm>
            <a:off x="7090102" y="295177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0" name="AutoShape 22"/>
          <p:cNvSpPr>
            <a:spLocks/>
          </p:cNvSpPr>
          <p:nvPr/>
        </p:nvSpPr>
        <p:spPr bwMode="auto">
          <a:xfrm>
            <a:off x="7125260" y="4335519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1" name="AutoShape 23"/>
          <p:cNvSpPr>
            <a:spLocks/>
          </p:cNvSpPr>
          <p:nvPr/>
        </p:nvSpPr>
        <p:spPr bwMode="auto">
          <a:xfrm>
            <a:off x="7170464" y="5889200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2" name="AutoShape 24"/>
          <p:cNvSpPr>
            <a:spLocks/>
          </p:cNvSpPr>
          <p:nvPr/>
        </p:nvSpPr>
        <p:spPr bwMode="auto">
          <a:xfrm>
            <a:off x="5533073" y="2389233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3" name="AutoShape 25"/>
          <p:cNvSpPr>
            <a:spLocks/>
          </p:cNvSpPr>
          <p:nvPr/>
        </p:nvSpPr>
        <p:spPr bwMode="auto">
          <a:xfrm>
            <a:off x="5514656" y="378218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chemeClr val="bg1">
              <a:lumMod val="50000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63514" name="AutoShape 26"/>
          <p:cNvSpPr>
            <a:spLocks/>
          </p:cNvSpPr>
          <p:nvPr/>
        </p:nvSpPr>
        <p:spPr bwMode="auto">
          <a:xfrm>
            <a:off x="5506285" y="5353448"/>
            <a:ext cx="227695" cy="2276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AE002B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/>
          <a:p>
            <a:pPr algn="r" defTabSz="308049">
              <a:defRPr/>
            </a:pPr>
            <a:endParaRPr lang="es-ES" sz="2109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1491642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2452296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TextBox 23"/>
          <p:cNvSpPr txBox="1"/>
          <p:nvPr/>
        </p:nvSpPr>
        <p:spPr>
          <a:xfrm>
            <a:off x="1491642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TextBox 24"/>
          <p:cNvSpPr txBox="1"/>
          <p:nvPr/>
        </p:nvSpPr>
        <p:spPr>
          <a:xfrm>
            <a:off x="2452296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4" name="TextBox 23"/>
          <p:cNvSpPr txBox="1"/>
          <p:nvPr/>
        </p:nvSpPr>
        <p:spPr>
          <a:xfrm>
            <a:off x="1491642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2452296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8874413" y="2577973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8874413" y="217409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8874413" y="3946125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8874413" y="354224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0" name="TextBox 23"/>
          <p:cNvSpPr txBox="1"/>
          <p:nvPr/>
        </p:nvSpPr>
        <p:spPr>
          <a:xfrm>
            <a:off x="8874413" y="5377762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8874413" y="497388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9EE5253-2EAD-4142-924D-0CC04741F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D8422B3-BE6A-4961-8A78-1398E6CF280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2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9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3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3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7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6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83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9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1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7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700"/>
                            </p:stCondLst>
                            <p:childTnLst>
                              <p:par>
                                <p:cTn id="10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2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animBg="1" autoUpdateAnimBg="0"/>
      <p:bldP spid="63496" grpId="0" animBg="1" autoUpdateAnimBg="0"/>
      <p:bldP spid="63500" grpId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31" grpId="0"/>
      <p:bldP spid="32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1"/>
          <p:cNvGrpSpPr>
            <a:grpSpLocks/>
          </p:cNvGrpSpPr>
          <p:nvPr/>
        </p:nvGrpSpPr>
        <p:grpSpPr bwMode="auto">
          <a:xfrm>
            <a:off x="8493695" y="3616325"/>
            <a:ext cx="418556" cy="418556"/>
            <a:chOff x="0" y="0"/>
            <a:chExt cx="812800" cy="812800"/>
          </a:xfrm>
        </p:grpSpPr>
        <p:sp>
          <p:nvSpPr>
            <p:cNvPr id="10284" name="椭圆 32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5" name="任意多边形 33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34"/>
          <p:cNvGrpSpPr>
            <a:grpSpLocks/>
          </p:cNvGrpSpPr>
          <p:nvPr/>
        </p:nvGrpSpPr>
        <p:grpSpPr bwMode="auto">
          <a:xfrm>
            <a:off x="3993379" y="3616325"/>
            <a:ext cx="418556" cy="418556"/>
            <a:chOff x="0" y="0"/>
            <a:chExt cx="812800" cy="812800"/>
          </a:xfrm>
        </p:grpSpPr>
        <p:sp>
          <p:nvSpPr>
            <p:cNvPr id="10282" name="椭圆 35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rgbClr val="AE00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3" name="任意多边形 36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" name="组合 37"/>
          <p:cNvGrpSpPr>
            <a:grpSpLocks/>
          </p:cNvGrpSpPr>
          <p:nvPr/>
        </p:nvGrpSpPr>
        <p:grpSpPr bwMode="auto">
          <a:xfrm>
            <a:off x="6220098" y="1408022"/>
            <a:ext cx="418556" cy="418556"/>
            <a:chOff x="0" y="0"/>
            <a:chExt cx="812800" cy="812800"/>
          </a:xfrm>
        </p:grpSpPr>
        <p:sp>
          <p:nvSpPr>
            <p:cNvPr id="10280" name="椭圆 38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81" name="任意多边形 39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0"/>
          <p:cNvGrpSpPr>
            <a:grpSpLocks/>
          </p:cNvGrpSpPr>
          <p:nvPr/>
        </p:nvGrpSpPr>
        <p:grpSpPr bwMode="auto">
          <a:xfrm>
            <a:off x="6220098" y="5868157"/>
            <a:ext cx="418556" cy="418556"/>
            <a:chOff x="0" y="0"/>
            <a:chExt cx="812800" cy="812800"/>
          </a:xfrm>
        </p:grpSpPr>
        <p:sp>
          <p:nvSpPr>
            <p:cNvPr id="10278" name="椭圆 41"/>
            <p:cNvSpPr>
              <a:spLocks noChangeArrowheads="1"/>
            </p:cNvSpPr>
            <p:nvPr/>
          </p:nvSpPr>
          <p:spPr bwMode="auto">
            <a:xfrm>
              <a:off x="0" y="0"/>
              <a:ext cx="812800" cy="81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79" name="任意多边形 42"/>
            <p:cNvSpPr>
              <a:spLocks/>
            </p:cNvSpPr>
            <p:nvPr/>
          </p:nvSpPr>
          <p:spPr bwMode="auto">
            <a:xfrm rot="5400000">
              <a:off x="120456" y="120456"/>
              <a:ext cx="571888" cy="571888"/>
            </a:xfrm>
            <a:custGeom>
              <a:avLst/>
              <a:gdLst>
                <a:gd name="T0" fmla="*/ 0 w 692642"/>
                <a:gd name="T1" fmla="*/ 194932 h 692642"/>
                <a:gd name="T2" fmla="*/ 38476 w 692642"/>
                <a:gd name="T3" fmla="*/ 156456 h 692642"/>
                <a:gd name="T4" fmla="*/ 156457 w 692642"/>
                <a:gd name="T5" fmla="*/ 156456 h 692642"/>
                <a:gd name="T6" fmla="*/ 156457 w 692642"/>
                <a:gd name="T7" fmla="*/ 38476 h 692642"/>
                <a:gd name="T8" fmla="*/ 194933 w 692642"/>
                <a:gd name="T9" fmla="*/ 0 h 692642"/>
                <a:gd name="T10" fmla="*/ 233409 w 692642"/>
                <a:gd name="T11" fmla="*/ 38476 h 692642"/>
                <a:gd name="T12" fmla="*/ 233409 w 692642"/>
                <a:gd name="T13" fmla="*/ 156457 h 692642"/>
                <a:gd name="T14" fmla="*/ 351390 w 692642"/>
                <a:gd name="T15" fmla="*/ 156457 h 692642"/>
                <a:gd name="T16" fmla="*/ 389866 w 692642"/>
                <a:gd name="T17" fmla="*/ 194933 h 692642"/>
                <a:gd name="T18" fmla="*/ 389865 w 692642"/>
                <a:gd name="T19" fmla="*/ 194932 h 692642"/>
                <a:gd name="T20" fmla="*/ 351389 w 692642"/>
                <a:gd name="T21" fmla="*/ 233409 h 692642"/>
                <a:gd name="T22" fmla="*/ 233409 w 692642"/>
                <a:gd name="T23" fmla="*/ 233409 h 692642"/>
                <a:gd name="T24" fmla="*/ 233409 w 692642"/>
                <a:gd name="T25" fmla="*/ 351390 h 692642"/>
                <a:gd name="T26" fmla="*/ 194932 w 692642"/>
                <a:gd name="T27" fmla="*/ 389866 h 692642"/>
                <a:gd name="T28" fmla="*/ 194933 w 692642"/>
                <a:gd name="T29" fmla="*/ 389865 h 692642"/>
                <a:gd name="T30" fmla="*/ 156457 w 692642"/>
                <a:gd name="T31" fmla="*/ 351389 h 692642"/>
                <a:gd name="T32" fmla="*/ 156457 w 692642"/>
                <a:gd name="T33" fmla="*/ 233409 h 692642"/>
                <a:gd name="T34" fmla="*/ 38476 w 692642"/>
                <a:gd name="T35" fmla="*/ 233409 h 692642"/>
                <a:gd name="T36" fmla="*/ 0 w 692642"/>
                <a:gd name="T37" fmla="*/ 194932 h 6926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92642"/>
                <a:gd name="T58" fmla="*/ 0 h 692642"/>
                <a:gd name="T59" fmla="*/ 692642 w 692642"/>
                <a:gd name="T60" fmla="*/ 692642 h 69264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92642" h="692642">
                  <a:moveTo>
                    <a:pt x="0" y="346320"/>
                  </a:moveTo>
                  <a:cubicBezTo>
                    <a:pt x="0" y="308567"/>
                    <a:pt x="30604" y="277963"/>
                    <a:pt x="68357" y="277963"/>
                  </a:cubicBezTo>
                  <a:lnTo>
                    <a:pt x="277964" y="277963"/>
                  </a:lnTo>
                  <a:lnTo>
                    <a:pt x="277964" y="68357"/>
                  </a:lnTo>
                  <a:cubicBezTo>
                    <a:pt x="277964" y="30604"/>
                    <a:pt x="308568" y="0"/>
                    <a:pt x="346321" y="0"/>
                  </a:cubicBezTo>
                  <a:cubicBezTo>
                    <a:pt x="384074" y="0"/>
                    <a:pt x="414678" y="30604"/>
                    <a:pt x="414678" y="68357"/>
                  </a:cubicBezTo>
                  <a:lnTo>
                    <a:pt x="414678" y="277964"/>
                  </a:lnTo>
                  <a:lnTo>
                    <a:pt x="624285" y="277964"/>
                  </a:lnTo>
                  <a:cubicBezTo>
                    <a:pt x="662038" y="277964"/>
                    <a:pt x="692642" y="308568"/>
                    <a:pt x="692642" y="346321"/>
                  </a:cubicBezTo>
                  <a:lnTo>
                    <a:pt x="692641" y="346320"/>
                  </a:lnTo>
                  <a:cubicBezTo>
                    <a:pt x="692641" y="384073"/>
                    <a:pt x="662037" y="414677"/>
                    <a:pt x="624284" y="414677"/>
                  </a:cubicBezTo>
                  <a:lnTo>
                    <a:pt x="414677" y="414677"/>
                  </a:lnTo>
                  <a:lnTo>
                    <a:pt x="414677" y="624285"/>
                  </a:lnTo>
                  <a:cubicBezTo>
                    <a:pt x="414677" y="662038"/>
                    <a:pt x="384073" y="692642"/>
                    <a:pt x="346320" y="692642"/>
                  </a:cubicBezTo>
                  <a:lnTo>
                    <a:pt x="346321" y="692641"/>
                  </a:lnTo>
                  <a:cubicBezTo>
                    <a:pt x="308568" y="692641"/>
                    <a:pt x="277964" y="662037"/>
                    <a:pt x="277964" y="624284"/>
                  </a:cubicBezTo>
                  <a:lnTo>
                    <a:pt x="277964" y="414677"/>
                  </a:lnTo>
                  <a:lnTo>
                    <a:pt x="68357" y="414677"/>
                  </a:lnTo>
                  <a:cubicBezTo>
                    <a:pt x="30604" y="414677"/>
                    <a:pt x="0" y="384073"/>
                    <a:pt x="0" y="346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组合 66"/>
          <p:cNvGrpSpPr>
            <a:grpSpLocks/>
          </p:cNvGrpSpPr>
          <p:nvPr/>
        </p:nvGrpSpPr>
        <p:grpSpPr bwMode="auto">
          <a:xfrm>
            <a:off x="4313383" y="1714774"/>
            <a:ext cx="4231988" cy="4235050"/>
            <a:chOff x="0" y="0"/>
            <a:chExt cx="4392474" cy="4393594"/>
          </a:xfrm>
        </p:grpSpPr>
        <p:grpSp>
          <p:nvGrpSpPr>
            <p:cNvPr id="10256" name="组合 44"/>
            <p:cNvGrpSpPr>
              <a:grpSpLocks/>
            </p:cNvGrpSpPr>
            <p:nvPr/>
          </p:nvGrpSpPr>
          <p:grpSpPr bwMode="auto">
            <a:xfrm>
              <a:off x="0" y="0"/>
              <a:ext cx="4392474" cy="4393594"/>
              <a:chOff x="0" y="0"/>
              <a:chExt cx="4392474" cy="4393594"/>
            </a:xfrm>
          </p:grpSpPr>
          <p:grpSp>
            <p:nvGrpSpPr>
              <p:cNvPr id="10261" name="组合 30"/>
              <p:cNvGrpSpPr>
                <a:grpSpLocks/>
              </p:cNvGrpSpPr>
              <p:nvPr/>
            </p:nvGrpSpPr>
            <p:grpSpPr bwMode="auto">
              <a:xfrm>
                <a:off x="0" y="0"/>
                <a:ext cx="4392474" cy="4393594"/>
                <a:chOff x="0" y="0"/>
                <a:chExt cx="4392474" cy="4393594"/>
              </a:xfrm>
            </p:grpSpPr>
            <p:sp>
              <p:nvSpPr>
                <p:cNvPr id="10263" name="Freeform 5"/>
                <p:cNvSpPr>
                  <a:spLocks/>
                </p:cNvSpPr>
                <p:nvPr/>
              </p:nvSpPr>
              <p:spPr bwMode="auto">
                <a:xfrm rot="2700000">
                  <a:off x="1722485" y="615110"/>
                  <a:ext cx="1941774" cy="711551"/>
                </a:xfrm>
                <a:custGeom>
                  <a:avLst/>
                  <a:gdLst>
                    <a:gd name="T0" fmla="*/ 2147483647 w 821"/>
                    <a:gd name="T1" fmla="*/ 2147483647 h 301"/>
                    <a:gd name="T2" fmla="*/ 0 w 821"/>
                    <a:gd name="T3" fmla="*/ 2147483647 h 301"/>
                    <a:gd name="T4" fmla="*/ 2147483647 w 821"/>
                    <a:gd name="T5" fmla="*/ 2147483647 h 301"/>
                    <a:gd name="T6" fmla="*/ 2147483647 w 821"/>
                    <a:gd name="T7" fmla="*/ 0 h 301"/>
                    <a:gd name="T8" fmla="*/ 2147483647 w 821"/>
                    <a:gd name="T9" fmla="*/ 0 h 301"/>
                    <a:gd name="T10" fmla="*/ 2147483647 w 821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1"/>
                    <a:gd name="T19" fmla="*/ 0 h 301"/>
                    <a:gd name="T20" fmla="*/ 821 w 821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1" h="301">
                      <a:moveTo>
                        <a:pt x="282" y="20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821" y="301"/>
                        <a:pt x="821" y="301"/>
                        <a:pt x="821" y="301"/>
                      </a:cubicBezTo>
                      <a:cubicBezTo>
                        <a:pt x="821" y="0"/>
                        <a:pt x="821" y="0"/>
                        <a:pt x="821" y="0"/>
                      </a:cubicBezTo>
                      <a:cubicBezTo>
                        <a:pt x="328" y="0"/>
                        <a:pt x="328" y="0"/>
                        <a:pt x="328" y="0"/>
                      </a:cubicBezTo>
                      <a:cubicBezTo>
                        <a:pt x="302" y="7"/>
                        <a:pt x="290" y="15"/>
                        <a:pt x="282" y="20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4" name="Freeform 6"/>
                <p:cNvSpPr>
                  <a:spLocks/>
                </p:cNvSpPr>
                <p:nvPr/>
              </p:nvSpPr>
              <p:spPr bwMode="auto">
                <a:xfrm rot="2700000">
                  <a:off x="3064311" y="1725311"/>
                  <a:ext cx="714549" cy="1941775"/>
                </a:xfrm>
                <a:custGeom>
                  <a:avLst/>
                  <a:gdLst>
                    <a:gd name="T0" fmla="*/ 2147483647 w 302"/>
                    <a:gd name="T1" fmla="*/ 2147483647 h 821"/>
                    <a:gd name="T2" fmla="*/ 0 w 302"/>
                    <a:gd name="T3" fmla="*/ 0 h 821"/>
                    <a:gd name="T4" fmla="*/ 0 w 302"/>
                    <a:gd name="T5" fmla="*/ 2147483647 h 821"/>
                    <a:gd name="T6" fmla="*/ 2147483647 w 302"/>
                    <a:gd name="T7" fmla="*/ 2147483647 h 821"/>
                    <a:gd name="T8" fmla="*/ 2147483647 w 302"/>
                    <a:gd name="T9" fmla="*/ 2147483647 h 821"/>
                    <a:gd name="T10" fmla="*/ 2147483647 w 302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2"/>
                    <a:gd name="T19" fmla="*/ 0 h 821"/>
                    <a:gd name="T20" fmla="*/ 302 w 302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2" h="821">
                      <a:moveTo>
                        <a:pt x="282" y="28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302" y="821"/>
                        <a:pt x="302" y="821"/>
                        <a:pt x="302" y="821"/>
                      </a:cubicBezTo>
                      <a:cubicBezTo>
                        <a:pt x="302" y="328"/>
                        <a:pt x="302" y="328"/>
                        <a:pt x="302" y="328"/>
                      </a:cubicBezTo>
                      <a:cubicBezTo>
                        <a:pt x="295" y="301"/>
                        <a:pt x="286" y="290"/>
                        <a:pt x="282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5" name="Freeform 7"/>
                <p:cNvSpPr>
                  <a:spLocks/>
                </p:cNvSpPr>
                <p:nvPr/>
              </p:nvSpPr>
              <p:spPr bwMode="auto">
                <a:xfrm rot="2700000">
                  <a:off x="2580127" y="1261992"/>
                  <a:ext cx="1863824" cy="1076321"/>
                </a:xfrm>
                <a:custGeom>
                  <a:avLst/>
                  <a:gdLst>
                    <a:gd name="T0" fmla="*/ 2147483647 w 788"/>
                    <a:gd name="T1" fmla="*/ 2147483647 h 455"/>
                    <a:gd name="T2" fmla="*/ 2147483647 w 788"/>
                    <a:gd name="T3" fmla="*/ 2147483647 h 455"/>
                    <a:gd name="T4" fmla="*/ 2147483647 w 788"/>
                    <a:gd name="T5" fmla="*/ 2147483647 h 455"/>
                    <a:gd name="T6" fmla="*/ 2147483647 w 788"/>
                    <a:gd name="T7" fmla="*/ 2147483647 h 455"/>
                    <a:gd name="T8" fmla="*/ 2147483647 w 788"/>
                    <a:gd name="T9" fmla="*/ 2147483647 h 455"/>
                    <a:gd name="T10" fmla="*/ 2147483647 w 788"/>
                    <a:gd name="T11" fmla="*/ 2147483647 h 455"/>
                    <a:gd name="T12" fmla="*/ 2147483647 w 788"/>
                    <a:gd name="T13" fmla="*/ 2147483647 h 455"/>
                    <a:gd name="T14" fmla="*/ 2147483647 w 788"/>
                    <a:gd name="T15" fmla="*/ 2147483647 h 455"/>
                    <a:gd name="T16" fmla="*/ 2147483647 w 788"/>
                    <a:gd name="T17" fmla="*/ 2147483647 h 455"/>
                    <a:gd name="T18" fmla="*/ 2147483647 w 788"/>
                    <a:gd name="T19" fmla="*/ 2147483647 h 455"/>
                    <a:gd name="T20" fmla="*/ 2147483647 w 788"/>
                    <a:gd name="T21" fmla="*/ 2147483647 h 455"/>
                    <a:gd name="T22" fmla="*/ 2147483647 w 788"/>
                    <a:gd name="T23" fmla="*/ 2147483647 h 455"/>
                    <a:gd name="T24" fmla="*/ 2147483647 w 788"/>
                    <a:gd name="T25" fmla="*/ 2147483647 h 455"/>
                    <a:gd name="T26" fmla="*/ 2147483647 w 788"/>
                    <a:gd name="T27" fmla="*/ 2147483647 h 455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88"/>
                    <a:gd name="T43" fmla="*/ 0 h 455"/>
                    <a:gd name="T44" fmla="*/ 788 w 788"/>
                    <a:gd name="T45" fmla="*/ 455 h 455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88" h="455">
                      <a:moveTo>
                        <a:pt x="492" y="94"/>
                      </a:moveTo>
                      <a:cubicBezTo>
                        <a:pt x="477" y="78"/>
                        <a:pt x="445" y="75"/>
                        <a:pt x="418" y="75"/>
                      </a:cubicBezTo>
                      <a:cubicBezTo>
                        <a:pt x="241" y="75"/>
                        <a:pt x="241" y="75"/>
                        <a:pt x="241" y="75"/>
                      </a:cubicBezTo>
                      <a:cubicBezTo>
                        <a:pt x="241" y="29"/>
                        <a:pt x="241" y="29"/>
                        <a:pt x="241" y="29"/>
                      </a:cubicBezTo>
                      <a:cubicBezTo>
                        <a:pt x="241" y="12"/>
                        <a:pt x="222" y="0"/>
                        <a:pt x="207" y="12"/>
                      </a:cubicBezTo>
                      <a:cubicBezTo>
                        <a:pt x="16" y="202"/>
                        <a:pt x="16" y="202"/>
                        <a:pt x="16" y="202"/>
                      </a:cubicBezTo>
                      <a:cubicBezTo>
                        <a:pt x="0" y="216"/>
                        <a:pt x="0" y="238"/>
                        <a:pt x="16" y="252"/>
                      </a:cubicBezTo>
                      <a:cubicBezTo>
                        <a:pt x="207" y="442"/>
                        <a:pt x="207" y="442"/>
                        <a:pt x="207" y="442"/>
                      </a:cubicBezTo>
                      <a:cubicBezTo>
                        <a:pt x="222" y="455"/>
                        <a:pt x="241" y="444"/>
                        <a:pt x="241" y="426"/>
                      </a:cubicBezTo>
                      <a:cubicBezTo>
                        <a:pt x="241" y="381"/>
                        <a:pt x="241" y="381"/>
                        <a:pt x="241" y="381"/>
                      </a:cubicBezTo>
                      <a:cubicBezTo>
                        <a:pt x="241" y="381"/>
                        <a:pt x="633" y="381"/>
                        <a:pt x="683" y="381"/>
                      </a:cubicBezTo>
                      <a:cubicBezTo>
                        <a:pt x="739" y="381"/>
                        <a:pt x="784" y="411"/>
                        <a:pt x="784" y="446"/>
                      </a:cubicBezTo>
                      <a:cubicBezTo>
                        <a:pt x="784" y="446"/>
                        <a:pt x="788" y="421"/>
                        <a:pt x="763" y="390"/>
                      </a:cubicBezTo>
                      <a:cubicBezTo>
                        <a:pt x="750" y="375"/>
                        <a:pt x="492" y="94"/>
                        <a:pt x="492" y="94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6" name="Freeform 8"/>
                <p:cNvSpPr>
                  <a:spLocks/>
                </p:cNvSpPr>
                <p:nvPr/>
              </p:nvSpPr>
              <p:spPr bwMode="auto">
                <a:xfrm rot="2700000">
                  <a:off x="730626" y="3067930"/>
                  <a:ext cx="1939775" cy="711551"/>
                </a:xfrm>
                <a:custGeom>
                  <a:avLst/>
                  <a:gdLst>
                    <a:gd name="T0" fmla="*/ 2147483647 w 820"/>
                    <a:gd name="T1" fmla="*/ 2147483647 h 301"/>
                    <a:gd name="T2" fmla="*/ 2147483647 w 820"/>
                    <a:gd name="T3" fmla="*/ 0 h 301"/>
                    <a:gd name="T4" fmla="*/ 0 w 820"/>
                    <a:gd name="T5" fmla="*/ 0 h 301"/>
                    <a:gd name="T6" fmla="*/ 0 w 820"/>
                    <a:gd name="T7" fmla="*/ 2147483647 h 301"/>
                    <a:gd name="T8" fmla="*/ 2147483647 w 820"/>
                    <a:gd name="T9" fmla="*/ 2147483647 h 301"/>
                    <a:gd name="T10" fmla="*/ 2147483647 w 820"/>
                    <a:gd name="T11" fmla="*/ 2147483647 h 30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20"/>
                    <a:gd name="T19" fmla="*/ 0 h 301"/>
                    <a:gd name="T20" fmla="*/ 820 w 820"/>
                    <a:gd name="T21" fmla="*/ 301 h 30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20" h="301">
                      <a:moveTo>
                        <a:pt x="539" y="282"/>
                      </a:moveTo>
                      <a:cubicBezTo>
                        <a:pt x="820" y="0"/>
                        <a:pt x="820" y="0"/>
                        <a:pt x="8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493" y="301"/>
                        <a:pt x="493" y="301"/>
                        <a:pt x="493" y="301"/>
                      </a:cubicBezTo>
                      <a:cubicBezTo>
                        <a:pt x="519" y="294"/>
                        <a:pt x="531" y="286"/>
                        <a:pt x="539" y="282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7" name="Freeform 9"/>
                <p:cNvSpPr>
                  <a:spLocks/>
                </p:cNvSpPr>
                <p:nvPr/>
              </p:nvSpPr>
              <p:spPr bwMode="auto">
                <a:xfrm rot="2700000">
                  <a:off x="2052721" y="2581222"/>
                  <a:ext cx="1081317" cy="1870820"/>
                </a:xfrm>
                <a:custGeom>
                  <a:avLst/>
                  <a:gdLst>
                    <a:gd name="T0" fmla="*/ 2147483647 w 457"/>
                    <a:gd name="T1" fmla="*/ 2147483647 h 791"/>
                    <a:gd name="T2" fmla="*/ 2147483647 w 457"/>
                    <a:gd name="T3" fmla="*/ 2147483647 h 791"/>
                    <a:gd name="T4" fmla="*/ 2147483647 w 457"/>
                    <a:gd name="T5" fmla="*/ 2147483647 h 791"/>
                    <a:gd name="T6" fmla="*/ 2147483647 w 457"/>
                    <a:gd name="T7" fmla="*/ 2147483647 h 791"/>
                    <a:gd name="T8" fmla="*/ 2147483647 w 457"/>
                    <a:gd name="T9" fmla="*/ 2147483647 h 791"/>
                    <a:gd name="T10" fmla="*/ 2147483647 w 457"/>
                    <a:gd name="T11" fmla="*/ 2147483647 h 791"/>
                    <a:gd name="T12" fmla="*/ 2147483647 w 457"/>
                    <a:gd name="T13" fmla="*/ 2147483647 h 791"/>
                    <a:gd name="T14" fmla="*/ 2147483647 w 457"/>
                    <a:gd name="T15" fmla="*/ 2147483647 h 791"/>
                    <a:gd name="T16" fmla="*/ 2147483647 w 457"/>
                    <a:gd name="T17" fmla="*/ 2147483647 h 791"/>
                    <a:gd name="T18" fmla="*/ 2147483647 w 457"/>
                    <a:gd name="T19" fmla="*/ 2147483647 h 791"/>
                    <a:gd name="T20" fmla="*/ 2147483647 w 457"/>
                    <a:gd name="T21" fmla="*/ 2147483647 h 791"/>
                    <a:gd name="T22" fmla="*/ 0 w 457"/>
                    <a:gd name="T23" fmla="*/ 2147483647 h 791"/>
                    <a:gd name="T24" fmla="*/ 2147483647 w 457"/>
                    <a:gd name="T25" fmla="*/ 2147483647 h 791"/>
                    <a:gd name="T26" fmla="*/ 2147483647 w 457"/>
                    <a:gd name="T27" fmla="*/ 2147483647 h 79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57"/>
                    <a:gd name="T43" fmla="*/ 0 h 791"/>
                    <a:gd name="T44" fmla="*/ 457 w 457"/>
                    <a:gd name="T45" fmla="*/ 791 h 79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57" h="791">
                      <a:moveTo>
                        <a:pt x="363" y="492"/>
                      </a:moveTo>
                      <a:cubicBezTo>
                        <a:pt x="378" y="477"/>
                        <a:pt x="381" y="445"/>
                        <a:pt x="381" y="418"/>
                      </a:cubicBezTo>
                      <a:cubicBezTo>
                        <a:pt x="381" y="241"/>
                        <a:pt x="381" y="241"/>
                        <a:pt x="381" y="241"/>
                      </a:cubicBezTo>
                      <a:cubicBezTo>
                        <a:pt x="428" y="241"/>
                        <a:pt x="428" y="241"/>
                        <a:pt x="428" y="241"/>
                      </a:cubicBezTo>
                      <a:cubicBezTo>
                        <a:pt x="445" y="241"/>
                        <a:pt x="457" y="221"/>
                        <a:pt x="444" y="207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41" y="0"/>
                        <a:pt x="218" y="0"/>
                        <a:pt x="204" y="16"/>
                      </a:cubicBezTo>
                      <a:cubicBezTo>
                        <a:pt x="15" y="207"/>
                        <a:pt x="15" y="207"/>
                        <a:pt x="15" y="207"/>
                      </a:cubicBezTo>
                      <a:cubicBezTo>
                        <a:pt x="2" y="222"/>
                        <a:pt x="13" y="241"/>
                        <a:pt x="31" y="241"/>
                      </a:cubicBezTo>
                      <a:cubicBezTo>
                        <a:pt x="75" y="241"/>
                        <a:pt x="75" y="241"/>
                        <a:pt x="75" y="241"/>
                      </a:cubicBezTo>
                      <a:cubicBezTo>
                        <a:pt x="75" y="241"/>
                        <a:pt x="75" y="633"/>
                        <a:pt x="75" y="683"/>
                      </a:cubicBezTo>
                      <a:cubicBezTo>
                        <a:pt x="75" y="739"/>
                        <a:pt x="42" y="784"/>
                        <a:pt x="0" y="784"/>
                      </a:cubicBezTo>
                      <a:cubicBezTo>
                        <a:pt x="0" y="784"/>
                        <a:pt x="31" y="791"/>
                        <a:pt x="66" y="762"/>
                      </a:cubicBezTo>
                      <a:cubicBezTo>
                        <a:pt x="81" y="750"/>
                        <a:pt x="363" y="492"/>
                        <a:pt x="363" y="492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8" name="Freeform 10"/>
                <p:cNvSpPr>
                  <a:spLocks/>
                </p:cNvSpPr>
                <p:nvPr/>
              </p:nvSpPr>
              <p:spPr bwMode="auto">
                <a:xfrm rot="2700000">
                  <a:off x="614612" y="726093"/>
                  <a:ext cx="712551" cy="1941775"/>
                </a:xfrm>
                <a:custGeom>
                  <a:avLst/>
                  <a:gdLst>
                    <a:gd name="T0" fmla="*/ 2147483647 w 301"/>
                    <a:gd name="T1" fmla="*/ 2147483647 h 821"/>
                    <a:gd name="T2" fmla="*/ 2147483647 w 301"/>
                    <a:gd name="T3" fmla="*/ 2147483647 h 821"/>
                    <a:gd name="T4" fmla="*/ 2147483647 w 301"/>
                    <a:gd name="T5" fmla="*/ 0 h 821"/>
                    <a:gd name="T6" fmla="*/ 0 w 301"/>
                    <a:gd name="T7" fmla="*/ 0 h 821"/>
                    <a:gd name="T8" fmla="*/ 0 w 301"/>
                    <a:gd name="T9" fmla="*/ 2147483647 h 821"/>
                    <a:gd name="T10" fmla="*/ 2147483647 w 301"/>
                    <a:gd name="T11" fmla="*/ 2147483647 h 82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821"/>
                    <a:gd name="T20" fmla="*/ 301 w 301"/>
                    <a:gd name="T21" fmla="*/ 821 h 82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821">
                      <a:moveTo>
                        <a:pt x="20" y="539"/>
                      </a:moveTo>
                      <a:cubicBezTo>
                        <a:pt x="301" y="821"/>
                        <a:pt x="301" y="821"/>
                        <a:pt x="301" y="821"/>
                      </a:cubicBezTo>
                      <a:cubicBezTo>
                        <a:pt x="301" y="0"/>
                        <a:pt x="301" y="0"/>
                        <a:pt x="30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7" y="520"/>
                        <a:pt x="15" y="532"/>
                        <a:pt x="20" y="539"/>
                      </a:cubicBez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69" name="Freeform 11"/>
                <p:cNvSpPr>
                  <a:spLocks/>
                </p:cNvSpPr>
                <p:nvPr/>
              </p:nvSpPr>
              <p:spPr bwMode="auto">
                <a:xfrm rot="2700000">
                  <a:off x="-56035" y="2051393"/>
                  <a:ext cx="1870819" cy="1078320"/>
                </a:xfrm>
                <a:custGeom>
                  <a:avLst/>
                  <a:gdLst>
                    <a:gd name="T0" fmla="*/ 2147483647 w 791"/>
                    <a:gd name="T1" fmla="*/ 2147483647 h 456"/>
                    <a:gd name="T2" fmla="*/ 2147483647 w 791"/>
                    <a:gd name="T3" fmla="*/ 2147483647 h 456"/>
                    <a:gd name="T4" fmla="*/ 2147483647 w 791"/>
                    <a:gd name="T5" fmla="*/ 2147483647 h 456"/>
                    <a:gd name="T6" fmla="*/ 2147483647 w 791"/>
                    <a:gd name="T7" fmla="*/ 2147483647 h 456"/>
                    <a:gd name="T8" fmla="*/ 2147483647 w 791"/>
                    <a:gd name="T9" fmla="*/ 2147483647 h 456"/>
                    <a:gd name="T10" fmla="*/ 2147483647 w 791"/>
                    <a:gd name="T11" fmla="*/ 2147483647 h 456"/>
                    <a:gd name="T12" fmla="*/ 2147483647 w 791"/>
                    <a:gd name="T13" fmla="*/ 2147483647 h 456"/>
                    <a:gd name="T14" fmla="*/ 2147483647 w 791"/>
                    <a:gd name="T15" fmla="*/ 2147483647 h 456"/>
                    <a:gd name="T16" fmla="*/ 2147483647 w 791"/>
                    <a:gd name="T17" fmla="*/ 2147483647 h 456"/>
                    <a:gd name="T18" fmla="*/ 2147483647 w 791"/>
                    <a:gd name="T19" fmla="*/ 2147483647 h 456"/>
                    <a:gd name="T20" fmla="*/ 2147483647 w 791"/>
                    <a:gd name="T21" fmla="*/ 2147483647 h 456"/>
                    <a:gd name="T22" fmla="*/ 2147483647 w 791"/>
                    <a:gd name="T23" fmla="*/ 0 h 456"/>
                    <a:gd name="T24" fmla="*/ 2147483647 w 791"/>
                    <a:gd name="T25" fmla="*/ 2147483647 h 456"/>
                    <a:gd name="T26" fmla="*/ 2147483647 w 791"/>
                    <a:gd name="T27" fmla="*/ 2147483647 h 45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791"/>
                    <a:gd name="T43" fmla="*/ 0 h 456"/>
                    <a:gd name="T44" fmla="*/ 791 w 791"/>
                    <a:gd name="T45" fmla="*/ 456 h 45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791" h="456">
                      <a:moveTo>
                        <a:pt x="298" y="362"/>
                      </a:moveTo>
                      <a:cubicBezTo>
                        <a:pt x="314" y="378"/>
                        <a:pt x="345" y="381"/>
                        <a:pt x="373" y="381"/>
                      </a:cubicBezTo>
                      <a:cubicBezTo>
                        <a:pt x="550" y="381"/>
                        <a:pt x="550" y="381"/>
                        <a:pt x="550" y="381"/>
                      </a:cubicBezTo>
                      <a:cubicBezTo>
                        <a:pt x="550" y="428"/>
                        <a:pt x="550" y="428"/>
                        <a:pt x="550" y="428"/>
                      </a:cubicBezTo>
                      <a:cubicBezTo>
                        <a:pt x="550" y="444"/>
                        <a:pt x="569" y="456"/>
                        <a:pt x="584" y="444"/>
                      </a:cubicBezTo>
                      <a:cubicBezTo>
                        <a:pt x="774" y="254"/>
                        <a:pt x="774" y="254"/>
                        <a:pt x="774" y="254"/>
                      </a:cubicBezTo>
                      <a:cubicBezTo>
                        <a:pt x="791" y="240"/>
                        <a:pt x="791" y="218"/>
                        <a:pt x="774" y="204"/>
                      </a:cubicBezTo>
                      <a:cubicBezTo>
                        <a:pt x="584" y="14"/>
                        <a:pt x="584" y="14"/>
                        <a:pt x="584" y="14"/>
                      </a:cubicBezTo>
                      <a:cubicBezTo>
                        <a:pt x="569" y="2"/>
                        <a:pt x="550" y="12"/>
                        <a:pt x="550" y="31"/>
                      </a:cubicBezTo>
                      <a:cubicBezTo>
                        <a:pt x="549" y="75"/>
                        <a:pt x="549" y="75"/>
                        <a:pt x="549" y="75"/>
                      </a:cubicBezTo>
                      <a:cubicBezTo>
                        <a:pt x="549" y="75"/>
                        <a:pt x="157" y="75"/>
                        <a:pt x="107" y="75"/>
                      </a:cubicBezTo>
                      <a:cubicBezTo>
                        <a:pt x="51" y="75"/>
                        <a:pt x="6" y="42"/>
                        <a:pt x="6" y="0"/>
                      </a:cubicBezTo>
                      <a:cubicBezTo>
                        <a:pt x="6" y="0"/>
                        <a:pt x="0" y="31"/>
                        <a:pt x="28" y="66"/>
                      </a:cubicBezTo>
                      <a:cubicBezTo>
                        <a:pt x="40" y="81"/>
                        <a:pt x="298" y="362"/>
                        <a:pt x="298" y="362"/>
                      </a:cubicBezTo>
                      <a:close/>
                    </a:path>
                  </a:pathLst>
                </a:custGeom>
                <a:solidFill>
                  <a:srgbClr val="AE002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0262" name="Freeform 12"/>
              <p:cNvSpPr>
                <a:spLocks/>
              </p:cNvSpPr>
              <p:nvPr/>
            </p:nvSpPr>
            <p:spPr bwMode="auto">
              <a:xfrm rot="2700000">
                <a:off x="1261261" y="-56035"/>
                <a:ext cx="1081317" cy="1870820"/>
              </a:xfrm>
              <a:custGeom>
                <a:avLst/>
                <a:gdLst>
                  <a:gd name="T0" fmla="*/ 2147483647 w 457"/>
                  <a:gd name="T1" fmla="*/ 2147483647 h 791"/>
                  <a:gd name="T2" fmla="*/ 2147483647 w 457"/>
                  <a:gd name="T3" fmla="*/ 2147483647 h 791"/>
                  <a:gd name="T4" fmla="*/ 2147483647 w 457"/>
                  <a:gd name="T5" fmla="*/ 2147483647 h 791"/>
                  <a:gd name="T6" fmla="*/ 2147483647 w 457"/>
                  <a:gd name="T7" fmla="*/ 2147483647 h 791"/>
                  <a:gd name="T8" fmla="*/ 2147483647 w 457"/>
                  <a:gd name="T9" fmla="*/ 2147483647 h 791"/>
                  <a:gd name="T10" fmla="*/ 2147483647 w 457"/>
                  <a:gd name="T11" fmla="*/ 2147483647 h 791"/>
                  <a:gd name="T12" fmla="*/ 2147483647 w 457"/>
                  <a:gd name="T13" fmla="*/ 2147483647 h 791"/>
                  <a:gd name="T14" fmla="*/ 2147483647 w 457"/>
                  <a:gd name="T15" fmla="*/ 2147483647 h 791"/>
                  <a:gd name="T16" fmla="*/ 2147483647 w 457"/>
                  <a:gd name="T17" fmla="*/ 2147483647 h 791"/>
                  <a:gd name="T18" fmla="*/ 2147483647 w 457"/>
                  <a:gd name="T19" fmla="*/ 2147483647 h 791"/>
                  <a:gd name="T20" fmla="*/ 2147483647 w 457"/>
                  <a:gd name="T21" fmla="*/ 2147483647 h 791"/>
                  <a:gd name="T22" fmla="*/ 2147483647 w 457"/>
                  <a:gd name="T23" fmla="*/ 2147483647 h 791"/>
                  <a:gd name="T24" fmla="*/ 2147483647 w 457"/>
                  <a:gd name="T25" fmla="*/ 2147483647 h 791"/>
                  <a:gd name="T26" fmla="*/ 2147483647 w 457"/>
                  <a:gd name="T27" fmla="*/ 2147483647 h 7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57"/>
                  <a:gd name="T43" fmla="*/ 0 h 791"/>
                  <a:gd name="T44" fmla="*/ 457 w 457"/>
                  <a:gd name="T45" fmla="*/ 791 h 7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57" h="791">
                    <a:moveTo>
                      <a:pt x="94" y="299"/>
                    </a:moveTo>
                    <a:cubicBezTo>
                      <a:pt x="79" y="315"/>
                      <a:pt x="75" y="346"/>
                      <a:pt x="75" y="373"/>
                    </a:cubicBezTo>
                    <a:cubicBezTo>
                      <a:pt x="75" y="550"/>
                      <a:pt x="75" y="550"/>
                      <a:pt x="75" y="550"/>
                    </a:cubicBezTo>
                    <a:cubicBezTo>
                      <a:pt x="29" y="550"/>
                      <a:pt x="29" y="550"/>
                      <a:pt x="29" y="550"/>
                    </a:cubicBezTo>
                    <a:cubicBezTo>
                      <a:pt x="12" y="550"/>
                      <a:pt x="0" y="570"/>
                      <a:pt x="13" y="585"/>
                    </a:cubicBezTo>
                    <a:cubicBezTo>
                      <a:pt x="202" y="775"/>
                      <a:pt x="202" y="775"/>
                      <a:pt x="202" y="775"/>
                    </a:cubicBezTo>
                    <a:cubicBezTo>
                      <a:pt x="216" y="791"/>
                      <a:pt x="239" y="791"/>
                      <a:pt x="253" y="775"/>
                    </a:cubicBezTo>
                    <a:cubicBezTo>
                      <a:pt x="442" y="585"/>
                      <a:pt x="442" y="585"/>
                      <a:pt x="442" y="585"/>
                    </a:cubicBezTo>
                    <a:cubicBezTo>
                      <a:pt x="455" y="570"/>
                      <a:pt x="444" y="550"/>
                      <a:pt x="426" y="550"/>
                    </a:cubicBezTo>
                    <a:cubicBezTo>
                      <a:pt x="381" y="550"/>
                      <a:pt x="381" y="550"/>
                      <a:pt x="381" y="550"/>
                    </a:cubicBezTo>
                    <a:cubicBezTo>
                      <a:pt x="381" y="550"/>
                      <a:pt x="381" y="158"/>
                      <a:pt x="381" y="108"/>
                    </a:cubicBezTo>
                    <a:cubicBezTo>
                      <a:pt x="381" y="52"/>
                      <a:pt x="414" y="7"/>
                      <a:pt x="457" y="7"/>
                    </a:cubicBezTo>
                    <a:cubicBezTo>
                      <a:pt x="457" y="7"/>
                      <a:pt x="426" y="0"/>
                      <a:pt x="390" y="29"/>
                    </a:cubicBezTo>
                    <a:cubicBezTo>
                      <a:pt x="375" y="41"/>
                      <a:pt x="94" y="299"/>
                      <a:pt x="94" y="299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257" name="文本框 62"/>
            <p:cNvSpPr txBox="1">
              <a:spLocks noChangeArrowheads="1"/>
            </p:cNvSpPr>
            <p:nvPr/>
          </p:nvSpPr>
          <p:spPr bwMode="auto">
            <a:xfrm>
              <a:off x="1194649" y="923100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8" name="文本框 63"/>
            <p:cNvSpPr txBox="1">
              <a:spLocks noChangeArrowheads="1"/>
            </p:cNvSpPr>
            <p:nvPr/>
          </p:nvSpPr>
          <p:spPr bwMode="auto">
            <a:xfrm>
              <a:off x="939877" y="2659858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59" name="文本框 64"/>
            <p:cNvSpPr txBox="1">
              <a:spLocks noChangeArrowheads="1"/>
            </p:cNvSpPr>
            <p:nvPr/>
          </p:nvSpPr>
          <p:spPr bwMode="auto">
            <a:xfrm>
              <a:off x="2599880" y="289469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60" name="文本框 65"/>
            <p:cNvSpPr txBox="1">
              <a:spLocks noChangeArrowheads="1"/>
            </p:cNvSpPr>
            <p:nvPr/>
          </p:nvSpPr>
          <p:spPr bwMode="auto">
            <a:xfrm>
              <a:off x="2913357" y="1212606"/>
              <a:ext cx="607617" cy="542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微软雅黑 Light" panose="020B0502040204020203"/>
                  <a:cs typeface="微软雅黑 Light" panose="020B0502040204020203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6" name="TextBox 23"/>
          <p:cNvSpPr txBox="1"/>
          <p:nvPr/>
        </p:nvSpPr>
        <p:spPr>
          <a:xfrm>
            <a:off x="2612951" y="1706818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3573605" y="138606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8" name="TextBox 23"/>
          <p:cNvSpPr txBox="1"/>
          <p:nvPr/>
        </p:nvSpPr>
        <p:spPr>
          <a:xfrm>
            <a:off x="1107492" y="4020180"/>
            <a:ext cx="258161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68146" y="369943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4" name="TextBox 23"/>
          <p:cNvSpPr txBox="1"/>
          <p:nvPr/>
        </p:nvSpPr>
        <p:spPr>
          <a:xfrm>
            <a:off x="9145434" y="3972070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4"/>
          <p:cNvSpPr txBox="1"/>
          <p:nvPr/>
        </p:nvSpPr>
        <p:spPr>
          <a:xfrm>
            <a:off x="9145434" y="365132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6" name="TextBox 23"/>
          <p:cNvSpPr txBox="1"/>
          <p:nvPr/>
        </p:nvSpPr>
        <p:spPr>
          <a:xfrm>
            <a:off x="6977061" y="6001083"/>
            <a:ext cx="24766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6977061" y="568033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37813F49-8EA9-4678-B9D1-AA6CE84FD2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5260C5DF-3B9A-4806-A216-A0D7054D051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6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4" grpId="0"/>
      <p:bldP spid="55" grpId="0"/>
      <p:bldP spid="56" grpId="0"/>
      <p:bldP spid="57" grpId="0"/>
      <p:bldP spid="37" grpId="0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59"/>
          <p:cNvGrpSpPr/>
          <p:nvPr/>
        </p:nvGrpSpPr>
        <p:grpSpPr>
          <a:xfrm>
            <a:off x="502579" y="1707697"/>
            <a:ext cx="2712263" cy="4331930"/>
            <a:chOff x="357158" y="1214428"/>
            <a:chExt cx="1928826" cy="3080653"/>
          </a:xfrm>
        </p:grpSpPr>
        <p:sp>
          <p:nvSpPr>
            <p:cNvPr id="46" name="Rectangle 1"/>
            <p:cNvSpPr/>
            <p:nvPr/>
          </p:nvSpPr>
          <p:spPr>
            <a:xfrm>
              <a:off x="357158" y="1214428"/>
              <a:ext cx="1926791" cy="1714512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77737" y="3500444"/>
              <a:ext cx="1708247" cy="794637"/>
              <a:chOff x="577737" y="3500444"/>
              <a:chExt cx="1708247" cy="794637"/>
            </a:xfrm>
          </p:grpSpPr>
          <p:sp>
            <p:nvSpPr>
              <p:cNvPr id="58" name="Rectangle 33"/>
              <p:cNvSpPr/>
              <p:nvPr/>
            </p:nvSpPr>
            <p:spPr>
              <a:xfrm>
                <a:off x="577737" y="3786196"/>
                <a:ext cx="1708247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2" name="Rectangle 34"/>
              <p:cNvSpPr/>
              <p:nvPr/>
            </p:nvSpPr>
            <p:spPr>
              <a:xfrm>
                <a:off x="614353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50" name="Group 58"/>
            <p:cNvGrpSpPr/>
            <p:nvPr/>
          </p:nvGrpSpPr>
          <p:grpSpPr>
            <a:xfrm>
              <a:off x="785786" y="1214428"/>
              <a:ext cx="1071570" cy="357172"/>
              <a:chOff x="785786" y="1214428"/>
              <a:chExt cx="1071570" cy="357172"/>
            </a:xfrm>
          </p:grpSpPr>
          <p:sp>
            <p:nvSpPr>
              <p:cNvPr id="52" name="Rectangle 42"/>
              <p:cNvSpPr/>
              <p:nvPr/>
            </p:nvSpPr>
            <p:spPr>
              <a:xfrm>
                <a:off x="785786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46"/>
              <p:cNvSpPr/>
              <p:nvPr/>
            </p:nvSpPr>
            <p:spPr>
              <a:xfrm>
                <a:off x="110210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77" name="Group 60"/>
          <p:cNvGrpSpPr/>
          <p:nvPr/>
        </p:nvGrpSpPr>
        <p:grpSpPr>
          <a:xfrm>
            <a:off x="3550657" y="1707697"/>
            <a:ext cx="2709401" cy="4331930"/>
            <a:chOff x="2524798" y="1214428"/>
            <a:chExt cx="1926791" cy="3080653"/>
          </a:xfrm>
        </p:grpSpPr>
        <p:sp>
          <p:nvSpPr>
            <p:cNvPr id="78" name="Rectangle 2"/>
            <p:cNvSpPr/>
            <p:nvPr/>
          </p:nvSpPr>
          <p:spPr>
            <a:xfrm>
              <a:off x="2524798" y="1214428"/>
              <a:ext cx="1926791" cy="1714512"/>
            </a:xfrm>
            <a:prstGeom prst="rect">
              <a:avLst/>
            </a:pr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56"/>
            <p:cNvGrpSpPr/>
            <p:nvPr/>
          </p:nvGrpSpPr>
          <p:grpSpPr>
            <a:xfrm>
              <a:off x="2779225" y="3500444"/>
              <a:ext cx="1649899" cy="794637"/>
              <a:chOff x="2779225" y="3500444"/>
              <a:chExt cx="1649899" cy="794637"/>
            </a:xfrm>
          </p:grpSpPr>
          <p:sp>
            <p:nvSpPr>
              <p:cNvPr id="84" name="Rectangle 36"/>
              <p:cNvSpPr/>
              <p:nvPr/>
            </p:nvSpPr>
            <p:spPr>
              <a:xfrm>
                <a:off x="2779225" y="3786196"/>
                <a:ext cx="1649899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5" name="Rectangle 37"/>
              <p:cNvSpPr/>
              <p:nvPr/>
            </p:nvSpPr>
            <p:spPr>
              <a:xfrm>
                <a:off x="2779225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81" name="Group 59"/>
            <p:cNvGrpSpPr/>
            <p:nvPr/>
          </p:nvGrpSpPr>
          <p:grpSpPr>
            <a:xfrm>
              <a:off x="2928926" y="1214428"/>
              <a:ext cx="1071570" cy="357172"/>
              <a:chOff x="2928926" y="1214428"/>
              <a:chExt cx="1071570" cy="357172"/>
            </a:xfrm>
          </p:grpSpPr>
          <p:sp>
            <p:nvSpPr>
              <p:cNvPr id="82" name="Rectangle 43"/>
              <p:cNvSpPr/>
              <p:nvPr/>
            </p:nvSpPr>
            <p:spPr>
              <a:xfrm>
                <a:off x="2928926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Rectangle 47"/>
              <p:cNvSpPr/>
              <p:nvPr/>
            </p:nvSpPr>
            <p:spPr>
              <a:xfrm>
                <a:off x="3245247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91" name="Group 61"/>
          <p:cNvGrpSpPr/>
          <p:nvPr/>
        </p:nvGrpSpPr>
        <p:grpSpPr>
          <a:xfrm>
            <a:off x="6598733" y="1707697"/>
            <a:ext cx="2709401" cy="4331930"/>
            <a:chOff x="4692438" y="1214428"/>
            <a:chExt cx="1926791" cy="3080653"/>
          </a:xfrm>
        </p:grpSpPr>
        <p:sp>
          <p:nvSpPr>
            <p:cNvPr id="92" name="Rectangle 3"/>
            <p:cNvSpPr/>
            <p:nvPr/>
          </p:nvSpPr>
          <p:spPr>
            <a:xfrm>
              <a:off x="4692438" y="1214428"/>
              <a:ext cx="1926791" cy="1714512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55"/>
            <p:cNvGrpSpPr/>
            <p:nvPr/>
          </p:nvGrpSpPr>
          <p:grpSpPr>
            <a:xfrm>
              <a:off x="4714876" y="3500444"/>
              <a:ext cx="1751838" cy="794637"/>
              <a:chOff x="4714876" y="3500444"/>
              <a:chExt cx="1751838" cy="794637"/>
            </a:xfrm>
          </p:grpSpPr>
          <p:sp>
            <p:nvSpPr>
              <p:cNvPr id="98" name="Rectangle 38"/>
              <p:cNvSpPr/>
              <p:nvPr/>
            </p:nvSpPr>
            <p:spPr>
              <a:xfrm>
                <a:off x="4714876" y="3786196"/>
                <a:ext cx="1751838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9" name="Rectangle 39"/>
              <p:cNvSpPr/>
              <p:nvPr/>
            </p:nvSpPr>
            <p:spPr>
              <a:xfrm>
                <a:off x="4714876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95" name="Group 60"/>
            <p:cNvGrpSpPr/>
            <p:nvPr/>
          </p:nvGrpSpPr>
          <p:grpSpPr>
            <a:xfrm>
              <a:off x="5143504" y="1214428"/>
              <a:ext cx="1071570" cy="357172"/>
              <a:chOff x="5143504" y="1214428"/>
              <a:chExt cx="1071570" cy="357172"/>
            </a:xfrm>
          </p:grpSpPr>
          <p:sp>
            <p:nvSpPr>
              <p:cNvPr id="96" name="Rectangle 44"/>
              <p:cNvSpPr/>
              <p:nvPr/>
            </p:nvSpPr>
            <p:spPr>
              <a:xfrm>
                <a:off x="5143504" y="1214428"/>
                <a:ext cx="1071570" cy="357172"/>
              </a:xfrm>
              <a:prstGeom prst="rect">
                <a:avLst/>
              </a:prstGeom>
              <a:solidFill>
                <a:srgbClr val="AE002B"/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48"/>
              <p:cNvSpPr/>
              <p:nvPr/>
            </p:nvSpPr>
            <p:spPr>
              <a:xfrm>
                <a:off x="545982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grpSp>
        <p:nvGrpSpPr>
          <p:cNvPr id="105" name="Group 63"/>
          <p:cNvGrpSpPr/>
          <p:nvPr/>
        </p:nvGrpSpPr>
        <p:grpSpPr>
          <a:xfrm>
            <a:off x="9646768" y="1707697"/>
            <a:ext cx="2709401" cy="4331930"/>
            <a:chOff x="6860051" y="1214428"/>
            <a:chExt cx="1926791" cy="3080653"/>
          </a:xfrm>
        </p:grpSpPr>
        <p:sp>
          <p:nvSpPr>
            <p:cNvPr id="106" name="Rectangle 4"/>
            <p:cNvSpPr/>
            <p:nvPr/>
          </p:nvSpPr>
          <p:spPr>
            <a:xfrm>
              <a:off x="6860051" y="1214428"/>
              <a:ext cx="1926791" cy="1714512"/>
            </a:xfrm>
            <a:prstGeom prst="rect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54"/>
            <p:cNvGrpSpPr/>
            <p:nvPr/>
          </p:nvGrpSpPr>
          <p:grpSpPr>
            <a:xfrm>
              <a:off x="7000892" y="3500444"/>
              <a:ext cx="1785950" cy="794637"/>
              <a:chOff x="7000892" y="3500444"/>
              <a:chExt cx="1785950" cy="794637"/>
            </a:xfrm>
          </p:grpSpPr>
          <p:sp>
            <p:nvSpPr>
              <p:cNvPr id="112" name="Rectangle 40"/>
              <p:cNvSpPr/>
              <p:nvPr/>
            </p:nvSpPr>
            <p:spPr>
              <a:xfrm>
                <a:off x="7000892" y="3786196"/>
                <a:ext cx="1785950" cy="508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+mn-lt"/>
                  </a:rPr>
                  <a:t>点击添加相关标题文字，点击添加相关标题文字，点击添加相关标题文字，点击添加相关标题文字。</a:t>
                </a:r>
                <a:endParaRPr lang="en-GB" altLang="zh-CN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3" name="Rectangle 41"/>
              <p:cNvSpPr/>
              <p:nvPr/>
            </p:nvSpPr>
            <p:spPr>
              <a:xfrm>
                <a:off x="7000892" y="3500444"/>
                <a:ext cx="1280421" cy="26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微软雅黑" panose="020B0503020204020204" pitchFamily="34" charset="-122"/>
                  </a:rPr>
                  <a:t>请替换文字内容</a:t>
                </a:r>
              </a:p>
            </p:txBody>
          </p:sp>
        </p:grpSp>
        <p:grpSp>
          <p:nvGrpSpPr>
            <p:cNvPr id="109" name="Group 61"/>
            <p:cNvGrpSpPr/>
            <p:nvPr/>
          </p:nvGrpSpPr>
          <p:grpSpPr>
            <a:xfrm>
              <a:off x="7286644" y="1214428"/>
              <a:ext cx="1071570" cy="357172"/>
              <a:chOff x="7286644" y="1214428"/>
              <a:chExt cx="1071570" cy="357172"/>
            </a:xfrm>
          </p:grpSpPr>
          <p:sp>
            <p:nvSpPr>
              <p:cNvPr id="110" name="Rectangle 45"/>
              <p:cNvSpPr/>
              <p:nvPr/>
            </p:nvSpPr>
            <p:spPr>
              <a:xfrm>
                <a:off x="7286644" y="1214428"/>
                <a:ext cx="1071570" cy="35717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28575">
                <a:solidFill>
                  <a:srgbClr val="F2F2F2"/>
                </a:solidFill>
              </a:ln>
              <a:effectLst>
                <a:outerShdw blurRad="88900" dist="75434" dir="2699985" rotWithShape="0">
                  <a:scrgbClr r="0" g="0" b="0">
                    <a:alpha val="23000"/>
                  </a:sc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Rectangle 49"/>
              <p:cNvSpPr/>
              <p:nvPr/>
            </p:nvSpPr>
            <p:spPr>
              <a:xfrm>
                <a:off x="7602965" y="1285866"/>
                <a:ext cx="483578" cy="25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87" dirty="0">
                    <a:solidFill>
                      <a:schemeClr val="bg1"/>
                    </a:solidFill>
                    <a:latin typeface="Open Sans" pitchFamily="34" charset="0"/>
                    <a:ea typeface="Open Sans" pitchFamily="34" charset="0"/>
                    <a:cs typeface="Open Sans" pitchFamily="34" charset="0"/>
                  </a:rPr>
                  <a:t>201X</a:t>
                </a:r>
              </a:p>
            </p:txBody>
          </p:sp>
        </p:grp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8E248A44-EFAB-4CAE-9B64-C65DB07A3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C80D7C38-9CF0-4BF9-A649-B3CFD7221F60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670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66117" y="3632064"/>
            <a:ext cx="5281500" cy="2200648"/>
            <a:chOff x="3960309" y="3165179"/>
            <a:chExt cx="4579147" cy="1908000"/>
          </a:xfrm>
        </p:grpSpPr>
        <p:sp>
          <p:nvSpPr>
            <p:cNvPr id="7" name="Freeform 17"/>
            <p:cNvSpPr>
              <a:spLocks noChangeAspect="1"/>
            </p:cNvSpPr>
            <p:nvPr/>
          </p:nvSpPr>
          <p:spPr bwMode="auto">
            <a:xfrm>
              <a:off x="6601270" y="3165179"/>
              <a:ext cx="1938186" cy="1908000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601916" y="3404365"/>
              <a:ext cx="1481733" cy="1458656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18"/>
            <p:cNvSpPr>
              <a:spLocks/>
            </p:cNvSpPr>
            <p:nvPr/>
          </p:nvSpPr>
          <p:spPr bwMode="auto">
            <a:xfrm>
              <a:off x="4682222" y="3523355"/>
              <a:ext cx="1295485" cy="126581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3960309" y="3649946"/>
              <a:ext cx="1028477" cy="1041662"/>
            </a:xfrm>
            <a:custGeom>
              <a:avLst/>
              <a:gdLst>
                <a:gd name="T0" fmla="*/ 15 w 101"/>
                <a:gd name="T1" fmla="*/ 31 h 102"/>
                <a:gd name="T2" fmla="*/ 21 w 101"/>
                <a:gd name="T3" fmla="*/ 5 h 102"/>
                <a:gd name="T4" fmla="*/ 26 w 101"/>
                <a:gd name="T5" fmla="*/ 1 h 102"/>
                <a:gd name="T6" fmla="*/ 32 w 101"/>
                <a:gd name="T7" fmla="*/ 2 h 102"/>
                <a:gd name="T8" fmla="*/ 95 w 101"/>
                <a:gd name="T9" fmla="*/ 41 h 102"/>
                <a:gd name="T10" fmla="*/ 101 w 101"/>
                <a:gd name="T11" fmla="*/ 51 h 102"/>
                <a:gd name="T12" fmla="*/ 94 w 101"/>
                <a:gd name="T13" fmla="*/ 63 h 102"/>
                <a:gd name="T14" fmla="*/ 6 w 101"/>
                <a:gd name="T15" fmla="*/ 102 h 102"/>
                <a:gd name="T16" fmla="*/ 2 w 101"/>
                <a:gd name="T17" fmla="*/ 101 h 102"/>
                <a:gd name="T18" fmla="*/ 0 w 101"/>
                <a:gd name="T19" fmla="*/ 97 h 102"/>
                <a:gd name="T20" fmla="*/ 5 w 101"/>
                <a:gd name="T21" fmla="*/ 77 h 102"/>
                <a:gd name="T22" fmla="*/ 15 w 101"/>
                <a:gd name="T23" fmla="*/ 3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1" h="102">
                  <a:moveTo>
                    <a:pt x="15" y="31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2" y="2"/>
                    <a:pt x="26" y="1"/>
                  </a:cubicBezTo>
                  <a:cubicBezTo>
                    <a:pt x="29" y="0"/>
                    <a:pt x="32" y="2"/>
                    <a:pt x="32" y="2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101" y="46"/>
                    <a:pt x="101" y="51"/>
                  </a:cubicBezTo>
                  <a:cubicBezTo>
                    <a:pt x="101" y="60"/>
                    <a:pt x="94" y="63"/>
                    <a:pt x="94" y="63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3" y="102"/>
                    <a:pt x="2" y="101"/>
                  </a:cubicBezTo>
                  <a:cubicBezTo>
                    <a:pt x="0" y="99"/>
                    <a:pt x="0" y="97"/>
                    <a:pt x="0" y="97"/>
                  </a:cubicBezTo>
                  <a:cubicBezTo>
                    <a:pt x="5" y="77"/>
                    <a:pt x="5" y="77"/>
                    <a:pt x="5" y="77"/>
                  </a:cubicBezTo>
                  <a:lnTo>
                    <a:pt x="15" y="31"/>
                  </a:lnTo>
                  <a:close/>
                </a:path>
              </a:pathLst>
            </a:cu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任意多边形 100"/>
          <p:cNvSpPr/>
          <p:nvPr/>
        </p:nvSpPr>
        <p:spPr bwMode="auto">
          <a:xfrm>
            <a:off x="8551350" y="4096130"/>
            <a:ext cx="2940853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任意多边形 108"/>
          <p:cNvSpPr/>
          <p:nvPr/>
        </p:nvSpPr>
        <p:spPr bwMode="auto">
          <a:xfrm flipH="1">
            <a:off x="1346548" y="4451617"/>
            <a:ext cx="2942752" cy="330773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12"/>
          <p:cNvSpPr/>
          <p:nvPr/>
        </p:nvSpPr>
        <p:spPr>
          <a:xfrm>
            <a:off x="6714973" y="3288203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113"/>
          <p:cNvSpPr/>
          <p:nvPr/>
        </p:nvSpPr>
        <p:spPr>
          <a:xfrm flipH="1">
            <a:off x="4739833" y="3280600"/>
            <a:ext cx="775609" cy="11558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defTabSz="1054737">
              <a:lnSpc>
                <a:spcPct val="130000"/>
              </a:lnSpc>
              <a:defRPr/>
            </a:pPr>
            <a:endParaRPr lang="zh-CN" altLang="en-US" sz="1156" ker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6"/>
          <p:cNvSpPr>
            <a:spLocks noChangeAspect="1" noEditPoints="1"/>
          </p:cNvSpPr>
          <p:nvPr/>
        </p:nvSpPr>
        <p:spPr bwMode="auto">
          <a:xfrm>
            <a:off x="4478117" y="4635602"/>
            <a:ext cx="261721" cy="278796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1"/>
          <p:cNvSpPr>
            <a:spLocks noChangeAspect="1" noEditPoints="1"/>
          </p:cNvSpPr>
          <p:nvPr/>
        </p:nvSpPr>
        <p:spPr bwMode="auto">
          <a:xfrm>
            <a:off x="5431407" y="4609985"/>
            <a:ext cx="337315" cy="337671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21"/>
          <p:cNvSpPr>
            <a:spLocks noChangeAspect="1" noEditPoints="1"/>
          </p:cNvSpPr>
          <p:nvPr/>
        </p:nvSpPr>
        <p:spPr bwMode="auto">
          <a:xfrm>
            <a:off x="6704573" y="4624522"/>
            <a:ext cx="293878" cy="294805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26"/>
          <p:cNvSpPr>
            <a:spLocks noChangeAspect="1"/>
          </p:cNvSpPr>
          <p:nvPr/>
        </p:nvSpPr>
        <p:spPr bwMode="auto">
          <a:xfrm>
            <a:off x="8161760" y="4636954"/>
            <a:ext cx="280256" cy="290653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05467" tIns="52732" rIns="105467" bIns="527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en-US" sz="2077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7"/>
          <p:cNvSpPr txBox="1">
            <a:spLocks/>
          </p:cNvSpPr>
          <p:nvPr/>
        </p:nvSpPr>
        <p:spPr>
          <a:xfrm>
            <a:off x="1205112" y="32502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7" name="Text Placeholder 2"/>
          <p:cNvSpPr txBox="1">
            <a:spLocks/>
          </p:cNvSpPr>
          <p:nvPr/>
        </p:nvSpPr>
        <p:spPr>
          <a:xfrm>
            <a:off x="1570342" y="36351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81637" y="245018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4246867" y="283502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7224912" y="2707357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>
            <a:off x="7590142" y="3092203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9158487" y="4374232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9523717" y="4759078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2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2487DB9-A1B9-44D4-ADC6-FCF27D019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624751CD-5BB3-4DCA-B768-3B1573794B41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6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6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4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4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8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16" r="16077"/>
          <a:stretch>
            <a:fillRect/>
          </a:stretch>
        </p:blipFill>
        <p:spPr>
          <a:xfrm>
            <a:off x="5115920" y="1426965"/>
            <a:ext cx="2626912" cy="503025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63243" y="1997048"/>
            <a:ext cx="2161507" cy="3760512"/>
          </a:xfrm>
          <a:prstGeom prst="rect">
            <a:avLst/>
          </a:prstGeom>
          <a:blipFill dpi="0"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64" b="2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Rectangle 7"/>
          <p:cNvSpPr/>
          <p:nvPr/>
        </p:nvSpPr>
        <p:spPr>
          <a:xfrm>
            <a:off x="353" y="5267962"/>
            <a:ext cx="12858044" cy="1964689"/>
          </a:xfrm>
          <a:prstGeom prst="rect">
            <a:avLst/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204934" y="5668246"/>
            <a:ext cx="2349189" cy="466710"/>
          </a:xfrm>
          <a:prstGeom prst="rect">
            <a:avLst/>
          </a:prstGeom>
          <a:noFill/>
        </p:spPr>
        <p:txBody>
          <a:bodyPr wrap="none" lIns="96435" tIns="48218" rIns="96435" bIns="48218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6" name="Rectangle 9"/>
          <p:cNvSpPr/>
          <p:nvPr/>
        </p:nvSpPr>
        <p:spPr>
          <a:xfrm>
            <a:off x="1770642" y="6065919"/>
            <a:ext cx="9317466" cy="720625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87" name="Group 41"/>
          <p:cNvGrpSpPr/>
          <p:nvPr/>
        </p:nvGrpSpPr>
        <p:grpSpPr>
          <a:xfrm>
            <a:off x="8559298" y="1822325"/>
            <a:ext cx="876685" cy="876685"/>
            <a:chOff x="8115591" y="1727927"/>
            <a:chExt cx="831273" cy="831273"/>
          </a:xfrm>
          <a:solidFill>
            <a:schemeClr val="bg1"/>
          </a:solidFill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grpFill/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423496" y="3616326"/>
            <a:ext cx="876685" cy="876685"/>
            <a:chOff x="3245823" y="3429000"/>
            <a:chExt cx="831273" cy="831273"/>
          </a:xfrm>
          <a:solidFill>
            <a:srgbClr val="009882"/>
          </a:solidFill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grpFill/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558572" y="3616326"/>
            <a:ext cx="876685" cy="876685"/>
            <a:chOff x="8114903" y="3428999"/>
            <a:chExt cx="831273" cy="831273"/>
          </a:xfrm>
          <a:solidFill>
            <a:schemeClr val="bg1"/>
          </a:solidFill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grpFill/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423496" y="1822325"/>
            <a:ext cx="876685" cy="876685"/>
            <a:chOff x="3245823" y="1727927"/>
            <a:chExt cx="831273" cy="831273"/>
          </a:xfrm>
          <a:solidFill>
            <a:srgbClr val="009882"/>
          </a:solidFill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grpFill/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AE002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ym typeface="Gill Sans" charset="0"/>
                </a:endParaRPr>
              </a:p>
            </p:txBody>
          </p:sp>
        </p:grpSp>
      </p:grpSp>
      <p:sp>
        <p:nvSpPr>
          <p:cNvPr id="46" name="Text Placeholder 7"/>
          <p:cNvSpPr txBox="1">
            <a:spLocks/>
          </p:cNvSpPr>
          <p:nvPr/>
        </p:nvSpPr>
        <p:spPr>
          <a:xfrm>
            <a:off x="837944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1028700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 Placeholder 7"/>
          <p:cNvSpPr txBox="1">
            <a:spLocks/>
          </p:cNvSpPr>
          <p:nvPr/>
        </p:nvSpPr>
        <p:spPr>
          <a:xfrm>
            <a:off x="869116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059872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689689" y="1928730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689689" y="2313576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9689689" y="3861439"/>
            <a:ext cx="229223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9689689" y="4246285"/>
            <a:ext cx="2101480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30DCB244-72C7-4722-8DBB-C774082D2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86B817A8-DA98-400A-B277-CC1F1FF4ED1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600"/>
                            </p:stCondLst>
                            <p:childTnLst>
                              <p:par>
                                <p:cTn id="9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/>
      <p:bldP spid="46" grpId="0"/>
      <p:bldP spid="47" grpId="0"/>
      <p:bldP spid="48" grpId="0"/>
      <p:bldP spid="57" grpId="0"/>
      <p:bldP spid="58" grpId="0"/>
      <p:bldP spid="59" grpId="0"/>
      <p:bldP spid="60" grpId="0"/>
      <p:bldP spid="61" grpId="0"/>
      <p:bldP spid="44" grpId="0"/>
      <p:bldP spid="45" grpId="0" animBg="1"/>
      <p:bldP spid="4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52567" y="1511360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52568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Text Placeholder 3"/>
            <p:cNvSpPr txBox="1">
              <a:spLocks/>
            </p:cNvSpPr>
            <p:nvPr/>
          </p:nvSpPr>
          <p:spPr>
            <a:xfrm>
              <a:off x="1874210" y="1504811"/>
              <a:ext cx="280710" cy="287448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94147" y="559675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480088" y="519287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TextBox 23"/>
          <p:cNvSpPr txBox="1"/>
          <p:nvPr/>
        </p:nvSpPr>
        <p:spPr>
          <a:xfrm>
            <a:off x="832247" y="3944134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518188" y="3540257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832247" y="1887640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1518188" y="148376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643632" y="4945526"/>
            <a:ext cx="230689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2240850F-70AA-4FF3-B8C8-78A2957053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D270BA98-7890-49E6-8EAB-AC0B50182B4A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39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51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5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0"/>
                            </p:stCondLst>
                            <p:childTnLst>
                              <p:par>
                                <p:cTn id="1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0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500"/>
                            </p:stCondLst>
                            <p:childTnLst>
                              <p:par>
                                <p:cTn id="1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9500"/>
                            </p:stCondLst>
                            <p:childTnLst>
                              <p:par>
                                <p:cTn id="1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1" grpId="0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270112" y="360800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99155" y="3599668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107172" y="3612233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990839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321255" y="1648588"/>
            <a:ext cx="4503433" cy="206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美美小廚餐飲服務有限公司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劉澤成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中式快餐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2722638" y="424816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1995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7" name="TextBox 23"/>
          <p:cNvSpPr txBox="1"/>
          <p:nvPr/>
        </p:nvSpPr>
        <p:spPr>
          <a:xfrm>
            <a:off x="4411136" y="1995406"/>
            <a:ext cx="3579703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開始實行特許經營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695027" y="3041431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2000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9" name="TextBox 23"/>
          <p:cNvSpPr txBox="1"/>
          <p:nvPr/>
        </p:nvSpPr>
        <p:spPr>
          <a:xfrm>
            <a:off x="6620890" y="5382350"/>
            <a:ext cx="4034371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中國十大優秀特許品牌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1" name="TextBox 23"/>
          <p:cNvSpPr txBox="1"/>
          <p:nvPr/>
        </p:nvSpPr>
        <p:spPr>
          <a:xfrm>
            <a:off x="8414088" y="1526849"/>
            <a:ext cx="3762346" cy="104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97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加盟</a:t>
            </a:r>
            <a:endParaRPr lang="en-US" altLang="zh-TW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10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6711334" y="420334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2004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Rectangle 19"/>
          <p:cNvSpPr/>
          <p:nvPr/>
        </p:nvSpPr>
        <p:spPr>
          <a:xfrm>
            <a:off x="1066182" y="271184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美美小廚大事記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7" name="椭圆 26">
            <a:extLst>
              <a:ext uri="{FF2B5EF4-FFF2-40B4-BE49-F238E27FC236}">
                <a16:creationId xmlns:a16="http://schemas.microsoft.com/office/drawing/2014/main" id="{3869F0AF-6C6B-4816-B2C1-8D11F6E03DA0}"/>
              </a:ext>
            </a:extLst>
          </p:cNvPr>
          <p:cNvSpPr/>
          <p:nvPr/>
        </p:nvSpPr>
        <p:spPr>
          <a:xfrm>
            <a:off x="9935261" y="3616325"/>
            <a:ext cx="720000" cy="720000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FA764F18-B7BB-40A2-8E25-7FA890C8D29A}"/>
              </a:ext>
            </a:extLst>
          </p:cNvPr>
          <p:cNvSpPr txBox="1"/>
          <p:nvPr/>
        </p:nvSpPr>
        <p:spPr>
          <a:xfrm>
            <a:off x="8576976" y="3095774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2005</a:t>
            </a:r>
            <a:r>
              <a:rPr lang="zh-TW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年</a:t>
            </a:r>
            <a:endParaRPr lang="zh-CN" altLang="en-US" sz="3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F94C20D3-B79E-4F06-9414-202CD99B2952}"/>
              </a:ext>
            </a:extLst>
          </p:cNvPr>
          <p:cNvSpPr txBox="1"/>
          <p:nvPr/>
        </p:nvSpPr>
        <p:spPr>
          <a:xfrm>
            <a:off x="1703107" y="5315078"/>
            <a:ext cx="4122499" cy="537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5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家 直營店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(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上海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寧波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,</a:t>
            </a:r>
            <a:r>
              <a:rPr lang="zh-TW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武漢</a:t>
            </a:r>
            <a:r>
              <a:rPr lang="en-US" altLang="zh-TW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)</a:t>
            </a:r>
            <a:endParaRPr lang="en-GB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C7F9F4FD-5517-4812-903C-EF8D99EC9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3269798-FEE0-4D51-8637-14AFFC1D1BF8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32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85" grpId="0"/>
      <p:bldP spid="86" grpId="0"/>
      <p:bldP spid="87" grpId="0"/>
      <p:bldP spid="88" grpId="0"/>
      <p:bldP spid="89" grpId="0"/>
      <p:bldP spid="91" grpId="0"/>
      <p:bldP spid="92" grpId="0"/>
      <p:bldP spid="33" grpId="0"/>
      <p:bldP spid="34" grpId="0" animBg="1"/>
      <p:bldP spid="35" grpId="0" animBg="1"/>
      <p:bldP spid="37" grpId="0" animBg="1"/>
      <p:bldP spid="38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269672" y="1"/>
            <a:ext cx="9588726" cy="7232650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8" name="Pentagon 25"/>
          <p:cNvSpPr/>
          <p:nvPr/>
        </p:nvSpPr>
        <p:spPr>
          <a:xfrm>
            <a:off x="486027" y="2485156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Rectangle 26"/>
          <p:cNvSpPr/>
          <p:nvPr/>
        </p:nvSpPr>
        <p:spPr>
          <a:xfrm>
            <a:off x="1182611" y="2429960"/>
            <a:ext cx="3925222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0" name="Pentagon 33"/>
          <p:cNvSpPr/>
          <p:nvPr/>
        </p:nvSpPr>
        <p:spPr>
          <a:xfrm>
            <a:off x="486027" y="3424324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Rectangle 34"/>
          <p:cNvSpPr/>
          <p:nvPr/>
        </p:nvSpPr>
        <p:spPr>
          <a:xfrm>
            <a:off x="1182611" y="3369127"/>
            <a:ext cx="346953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2" name="Pentagon 36"/>
          <p:cNvSpPr/>
          <p:nvPr/>
        </p:nvSpPr>
        <p:spPr>
          <a:xfrm>
            <a:off x="486027" y="4350173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03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3" name="Rectangle 37"/>
          <p:cNvSpPr/>
          <p:nvPr/>
        </p:nvSpPr>
        <p:spPr>
          <a:xfrm>
            <a:off x="1182613" y="4294975"/>
            <a:ext cx="3304846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4" name="Pentagon 39"/>
          <p:cNvSpPr/>
          <p:nvPr/>
        </p:nvSpPr>
        <p:spPr>
          <a:xfrm>
            <a:off x="486027" y="5318885"/>
            <a:ext cx="640703" cy="384003"/>
          </a:xfrm>
          <a:prstGeom prst="homePlat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rgbClr val="E46C0A">
                  <a:tint val="0"/>
                </a:srgb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5" tIns="48218" rIns="96435" bIns="48218" rtlCol="0" anchor="ctr"/>
          <a:lstStyle/>
          <a:p>
            <a:pPr algn="ctr"/>
            <a:r>
              <a:rPr lang="en-US" sz="2109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04</a:t>
            </a:r>
            <a:endParaRPr lang="en-GB" sz="2109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Rectangle 40"/>
          <p:cNvSpPr/>
          <p:nvPr/>
        </p:nvSpPr>
        <p:spPr>
          <a:xfrm>
            <a:off x="1182612" y="5263689"/>
            <a:ext cx="3014515" cy="512876"/>
          </a:xfrm>
          <a:prstGeom prst="rect">
            <a:avLst/>
          </a:prstGeom>
        </p:spPr>
        <p:txBody>
          <a:bodyPr wrap="square" lIns="96435" tIns="48218" rIns="96435" bIns="4821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4845199" y="2914229"/>
            <a:ext cx="2222628" cy="964353"/>
            <a:chOff x="5621315" y="2514600"/>
            <a:chExt cx="2107496" cy="914400"/>
          </a:xfrm>
        </p:grpSpPr>
        <p:sp>
          <p:nvSpPr>
            <p:cNvPr id="147" name="Parallelogram 14"/>
            <p:cNvSpPr/>
            <p:nvPr/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AutoShape 59"/>
            <p:cNvSpPr/>
            <p:nvPr/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 defTabSz="241093" hangingPunct="0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sym typeface="Gill Sans" charset="0"/>
              </a:endParaRPr>
            </a:p>
          </p:txBody>
        </p:sp>
      </p:grpSp>
      <p:grpSp>
        <p:nvGrpSpPr>
          <p:cNvPr id="149" name="Group 1"/>
          <p:cNvGrpSpPr/>
          <p:nvPr/>
        </p:nvGrpSpPr>
        <p:grpSpPr>
          <a:xfrm>
            <a:off x="5415518" y="1644154"/>
            <a:ext cx="2222628" cy="964353"/>
            <a:chOff x="6162090" y="1310315"/>
            <a:chExt cx="2107496" cy="914400"/>
          </a:xfrm>
        </p:grpSpPr>
        <p:sp>
          <p:nvSpPr>
            <p:cNvPr id="150" name="Parallelogram 13"/>
            <p:cNvSpPr/>
            <p:nvPr/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152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3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54" name="Group 5"/>
          <p:cNvGrpSpPr/>
          <p:nvPr/>
        </p:nvGrpSpPr>
        <p:grpSpPr>
          <a:xfrm>
            <a:off x="3614129" y="5454379"/>
            <a:ext cx="2222628" cy="964353"/>
            <a:chOff x="4454013" y="4923170"/>
            <a:chExt cx="2107496" cy="914400"/>
          </a:xfrm>
        </p:grpSpPr>
        <p:sp>
          <p:nvSpPr>
            <p:cNvPr id="155" name="Parallelogram 16"/>
            <p:cNvSpPr/>
            <p:nvPr/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57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  <p:sp>
            <p:nvSpPr>
              <p:cNvPr id="1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59" name="Group 4"/>
          <p:cNvGrpSpPr/>
          <p:nvPr/>
        </p:nvGrpSpPr>
        <p:grpSpPr>
          <a:xfrm>
            <a:off x="4234503" y="4184304"/>
            <a:ext cx="2222628" cy="964353"/>
            <a:chOff x="5042252" y="3718885"/>
            <a:chExt cx="2107496" cy="914400"/>
          </a:xfrm>
        </p:grpSpPr>
        <p:sp>
          <p:nvSpPr>
            <p:cNvPr id="160" name="Parallelogram 15"/>
            <p:cNvSpPr/>
            <p:nvPr/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62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3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4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6788" tIns="26788" rIns="26788" bIns="26788" anchor="ctr"/>
              <a:lstStyle/>
              <a:p>
                <a:pPr algn="ctr" defTabSz="241093" hangingPunct="0"/>
                <a:endParaRPr lang="en-US" sz="1547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3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C401535B-3FAC-4B3C-BFD6-76B1E56115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829335E-8944-4EEE-8D84-31345C4CF114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40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17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/>
      <p:bldP spid="140" grpId="0" animBg="1"/>
      <p:bldP spid="141" grpId="0"/>
      <p:bldP spid="142" grpId="0" animBg="1"/>
      <p:bldP spid="143" grpId="0"/>
      <p:bldP spid="144" grpId="0" animBg="1"/>
      <p:bldP spid="145" grpId="0"/>
      <p:bldP spid="30" grpId="0"/>
      <p:bldP spid="3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任意多边形 178"/>
          <p:cNvSpPr>
            <a:spLocks/>
          </p:cNvSpPr>
          <p:nvPr/>
        </p:nvSpPr>
        <p:spPr bwMode="auto">
          <a:xfrm>
            <a:off x="2267202" y="1450497"/>
            <a:ext cx="1567674" cy="3454106"/>
          </a:xfrm>
          <a:custGeom>
            <a:avLst/>
            <a:gdLst>
              <a:gd name="connsiteX0" fmla="*/ 234950 w 1428751"/>
              <a:gd name="connsiteY0" fmla="*/ 0 h 3148013"/>
              <a:gd name="connsiteX1" fmla="*/ 239712 w 1428751"/>
              <a:gd name="connsiteY1" fmla="*/ 0 h 3148013"/>
              <a:gd name="connsiteX2" fmla="*/ 276225 w 1428751"/>
              <a:gd name="connsiteY2" fmla="*/ 0 h 3148013"/>
              <a:gd name="connsiteX3" fmla="*/ 319088 w 1428751"/>
              <a:gd name="connsiteY3" fmla="*/ 0 h 3148013"/>
              <a:gd name="connsiteX4" fmla="*/ 361950 w 1428751"/>
              <a:gd name="connsiteY4" fmla="*/ 0 h 3148013"/>
              <a:gd name="connsiteX5" fmla="*/ 361951 w 1428751"/>
              <a:gd name="connsiteY5" fmla="*/ 0 h 3148013"/>
              <a:gd name="connsiteX6" fmla="*/ 404813 w 1428751"/>
              <a:gd name="connsiteY6" fmla="*/ 0 h 3148013"/>
              <a:gd name="connsiteX7" fmla="*/ 446088 w 1428751"/>
              <a:gd name="connsiteY7" fmla="*/ 0 h 3148013"/>
              <a:gd name="connsiteX8" fmla="*/ 488950 w 1428751"/>
              <a:gd name="connsiteY8" fmla="*/ 0 h 3148013"/>
              <a:gd name="connsiteX9" fmla="*/ 488951 w 1428751"/>
              <a:gd name="connsiteY9" fmla="*/ 0 h 3148013"/>
              <a:gd name="connsiteX10" fmla="*/ 531813 w 1428751"/>
              <a:gd name="connsiteY10" fmla="*/ 0 h 3148013"/>
              <a:gd name="connsiteX11" fmla="*/ 576263 w 1428751"/>
              <a:gd name="connsiteY11" fmla="*/ 0 h 3148013"/>
              <a:gd name="connsiteX12" fmla="*/ 617538 w 1428751"/>
              <a:gd name="connsiteY12" fmla="*/ 0 h 3148013"/>
              <a:gd name="connsiteX13" fmla="*/ 660400 w 1428751"/>
              <a:gd name="connsiteY13" fmla="*/ 0 h 3148013"/>
              <a:gd name="connsiteX14" fmla="*/ 660401 w 1428751"/>
              <a:gd name="connsiteY14" fmla="*/ 0 h 3148013"/>
              <a:gd name="connsiteX15" fmla="*/ 703263 w 1428751"/>
              <a:gd name="connsiteY15" fmla="*/ 0 h 3148013"/>
              <a:gd name="connsiteX16" fmla="*/ 744538 w 1428751"/>
              <a:gd name="connsiteY16" fmla="*/ 0 h 3148013"/>
              <a:gd name="connsiteX17" fmla="*/ 787400 w 1428751"/>
              <a:gd name="connsiteY17" fmla="*/ 0 h 3148013"/>
              <a:gd name="connsiteX18" fmla="*/ 787401 w 1428751"/>
              <a:gd name="connsiteY18" fmla="*/ 0 h 3148013"/>
              <a:gd name="connsiteX19" fmla="*/ 830263 w 1428751"/>
              <a:gd name="connsiteY19" fmla="*/ 0 h 3148013"/>
              <a:gd name="connsiteX20" fmla="*/ 873125 w 1428751"/>
              <a:gd name="connsiteY20" fmla="*/ 0 h 3148013"/>
              <a:gd name="connsiteX21" fmla="*/ 873126 w 1428751"/>
              <a:gd name="connsiteY21" fmla="*/ 0 h 3148013"/>
              <a:gd name="connsiteX22" fmla="*/ 914400 w 1428751"/>
              <a:gd name="connsiteY22" fmla="*/ 0 h 3148013"/>
              <a:gd name="connsiteX23" fmla="*/ 958850 w 1428751"/>
              <a:gd name="connsiteY23" fmla="*/ 0 h 3148013"/>
              <a:gd name="connsiteX24" fmla="*/ 990600 w 1428751"/>
              <a:gd name="connsiteY24" fmla="*/ 0 h 3148013"/>
              <a:gd name="connsiteX25" fmla="*/ 1001713 w 1428751"/>
              <a:gd name="connsiteY25" fmla="*/ 0 h 3148013"/>
              <a:gd name="connsiteX26" fmla="*/ 1039813 w 1428751"/>
              <a:gd name="connsiteY26" fmla="*/ 4762 h 3148013"/>
              <a:gd name="connsiteX27" fmla="*/ 1044576 w 1428751"/>
              <a:gd name="connsiteY27" fmla="*/ 6350 h 3148013"/>
              <a:gd name="connsiteX28" fmla="*/ 1044576 w 1428751"/>
              <a:gd name="connsiteY28" fmla="*/ 6350 h 3148013"/>
              <a:gd name="connsiteX29" fmla="*/ 1084262 w 1428751"/>
              <a:gd name="connsiteY29" fmla="*/ 15875 h 3148013"/>
              <a:gd name="connsiteX30" fmla="*/ 1085850 w 1428751"/>
              <a:gd name="connsiteY30" fmla="*/ 17462 h 3148013"/>
              <a:gd name="connsiteX31" fmla="*/ 1085850 w 1428751"/>
              <a:gd name="connsiteY31" fmla="*/ 17462 h 3148013"/>
              <a:gd name="connsiteX32" fmla="*/ 1123950 w 1428751"/>
              <a:gd name="connsiteY32" fmla="*/ 34924 h 3148013"/>
              <a:gd name="connsiteX33" fmla="*/ 1128713 w 1428751"/>
              <a:gd name="connsiteY33" fmla="*/ 38099 h 3148013"/>
              <a:gd name="connsiteX34" fmla="*/ 1128713 w 1428751"/>
              <a:gd name="connsiteY34" fmla="*/ 38100 h 3148013"/>
              <a:gd name="connsiteX35" fmla="*/ 1160463 w 1428751"/>
              <a:gd name="connsiteY35" fmla="*/ 60325 h 3148013"/>
              <a:gd name="connsiteX36" fmla="*/ 1171576 w 1428751"/>
              <a:gd name="connsiteY36" fmla="*/ 73025 h 3148013"/>
              <a:gd name="connsiteX37" fmla="*/ 1171576 w 1428751"/>
              <a:gd name="connsiteY37" fmla="*/ 73026 h 3148013"/>
              <a:gd name="connsiteX38" fmla="*/ 1189037 w 1428751"/>
              <a:gd name="connsiteY38" fmla="*/ 92075 h 3148013"/>
              <a:gd name="connsiteX39" fmla="*/ 1211263 w 1428751"/>
              <a:gd name="connsiteY39" fmla="*/ 128587 h 3148013"/>
              <a:gd name="connsiteX40" fmla="*/ 1214438 w 1428751"/>
              <a:gd name="connsiteY40" fmla="*/ 136525 h 3148013"/>
              <a:gd name="connsiteX41" fmla="*/ 1225550 w 1428751"/>
              <a:gd name="connsiteY41" fmla="*/ 166687 h 3148013"/>
              <a:gd name="connsiteX42" fmla="*/ 1230313 w 1428751"/>
              <a:gd name="connsiteY42" fmla="*/ 209550 h 3148013"/>
              <a:gd name="connsiteX43" fmla="*/ 1230313 w 1428751"/>
              <a:gd name="connsiteY43" fmla="*/ 617537 h 3148013"/>
              <a:gd name="connsiteX44" fmla="*/ 1255713 w 1428751"/>
              <a:gd name="connsiteY44" fmla="*/ 638175 h 3148013"/>
              <a:gd name="connsiteX45" fmla="*/ 1411289 w 1428751"/>
              <a:gd name="connsiteY45" fmla="*/ 755650 h 3148013"/>
              <a:gd name="connsiteX46" fmla="*/ 1425576 w 1428751"/>
              <a:gd name="connsiteY46" fmla="*/ 769938 h 3148013"/>
              <a:gd name="connsiteX47" fmla="*/ 1428751 w 1428751"/>
              <a:gd name="connsiteY47" fmla="*/ 787400 h 3148013"/>
              <a:gd name="connsiteX48" fmla="*/ 1425576 w 1428751"/>
              <a:gd name="connsiteY48" fmla="*/ 803275 h 3148013"/>
              <a:gd name="connsiteX49" fmla="*/ 1411289 w 1428751"/>
              <a:gd name="connsiteY49" fmla="*/ 817563 h 3148013"/>
              <a:gd name="connsiteX50" fmla="*/ 1255713 w 1428751"/>
              <a:gd name="connsiteY50" fmla="*/ 935038 h 3148013"/>
              <a:gd name="connsiteX51" fmla="*/ 1255713 w 1428751"/>
              <a:gd name="connsiteY51" fmla="*/ 935038 h 3148013"/>
              <a:gd name="connsiteX52" fmla="*/ 1230313 w 1428751"/>
              <a:gd name="connsiteY52" fmla="*/ 955675 h 3148013"/>
              <a:gd name="connsiteX53" fmla="*/ 1230313 w 1428751"/>
              <a:gd name="connsiteY53" fmla="*/ 2940051 h 3148013"/>
              <a:gd name="connsiteX54" fmla="*/ 1225550 w 1428751"/>
              <a:gd name="connsiteY54" fmla="*/ 2982913 h 3148013"/>
              <a:gd name="connsiteX55" fmla="*/ 1214438 w 1428751"/>
              <a:gd name="connsiteY55" fmla="*/ 3011488 h 3148013"/>
              <a:gd name="connsiteX56" fmla="*/ 1211263 w 1428751"/>
              <a:gd name="connsiteY56" fmla="*/ 3021013 h 3148013"/>
              <a:gd name="connsiteX57" fmla="*/ 1189037 w 1428751"/>
              <a:gd name="connsiteY57" fmla="*/ 3055938 h 3148013"/>
              <a:gd name="connsiteX58" fmla="*/ 1171576 w 1428751"/>
              <a:gd name="connsiteY58" fmla="*/ 3074987 h 3148013"/>
              <a:gd name="connsiteX59" fmla="*/ 1171576 w 1428751"/>
              <a:gd name="connsiteY59" fmla="*/ 3074988 h 3148013"/>
              <a:gd name="connsiteX60" fmla="*/ 1160463 w 1428751"/>
              <a:gd name="connsiteY60" fmla="*/ 3087688 h 3148013"/>
              <a:gd name="connsiteX61" fmla="*/ 1128713 w 1428751"/>
              <a:gd name="connsiteY61" fmla="*/ 3109913 h 3148013"/>
              <a:gd name="connsiteX62" fmla="*/ 1128713 w 1428751"/>
              <a:gd name="connsiteY62" fmla="*/ 3109913 h 3148013"/>
              <a:gd name="connsiteX63" fmla="*/ 1123950 w 1428751"/>
              <a:gd name="connsiteY63" fmla="*/ 3113088 h 3148013"/>
              <a:gd name="connsiteX64" fmla="*/ 1085850 w 1428751"/>
              <a:gd name="connsiteY64" fmla="*/ 3130550 h 3148013"/>
              <a:gd name="connsiteX65" fmla="*/ 1084262 w 1428751"/>
              <a:gd name="connsiteY65" fmla="*/ 3132138 h 3148013"/>
              <a:gd name="connsiteX66" fmla="*/ 1044576 w 1428751"/>
              <a:gd name="connsiteY66" fmla="*/ 3143250 h 3148013"/>
              <a:gd name="connsiteX67" fmla="*/ 1044576 w 1428751"/>
              <a:gd name="connsiteY67" fmla="*/ 3143251 h 3148013"/>
              <a:gd name="connsiteX68" fmla="*/ 1039813 w 1428751"/>
              <a:gd name="connsiteY68" fmla="*/ 3144838 h 3148013"/>
              <a:gd name="connsiteX69" fmla="*/ 1001713 w 1428751"/>
              <a:gd name="connsiteY69" fmla="*/ 3148013 h 3148013"/>
              <a:gd name="connsiteX70" fmla="*/ 990600 w 1428751"/>
              <a:gd name="connsiteY70" fmla="*/ 3148013 h 3148013"/>
              <a:gd name="connsiteX71" fmla="*/ 958850 w 1428751"/>
              <a:gd name="connsiteY71" fmla="*/ 3148013 h 3148013"/>
              <a:gd name="connsiteX72" fmla="*/ 914400 w 1428751"/>
              <a:gd name="connsiteY72" fmla="*/ 3148013 h 3148013"/>
              <a:gd name="connsiteX73" fmla="*/ 873126 w 1428751"/>
              <a:gd name="connsiteY73" fmla="*/ 3148013 h 3148013"/>
              <a:gd name="connsiteX74" fmla="*/ 873125 w 1428751"/>
              <a:gd name="connsiteY74" fmla="*/ 3148013 h 3148013"/>
              <a:gd name="connsiteX75" fmla="*/ 830263 w 1428751"/>
              <a:gd name="connsiteY75" fmla="*/ 3148013 h 3148013"/>
              <a:gd name="connsiteX76" fmla="*/ 787401 w 1428751"/>
              <a:gd name="connsiteY76" fmla="*/ 3148013 h 3148013"/>
              <a:gd name="connsiteX77" fmla="*/ 787400 w 1428751"/>
              <a:gd name="connsiteY77" fmla="*/ 3148013 h 3148013"/>
              <a:gd name="connsiteX78" fmla="*/ 744538 w 1428751"/>
              <a:gd name="connsiteY78" fmla="*/ 3148013 h 3148013"/>
              <a:gd name="connsiteX79" fmla="*/ 703263 w 1428751"/>
              <a:gd name="connsiteY79" fmla="*/ 3148013 h 3148013"/>
              <a:gd name="connsiteX80" fmla="*/ 660401 w 1428751"/>
              <a:gd name="connsiteY80" fmla="*/ 3148013 h 3148013"/>
              <a:gd name="connsiteX81" fmla="*/ 660400 w 1428751"/>
              <a:gd name="connsiteY81" fmla="*/ 3148013 h 3148013"/>
              <a:gd name="connsiteX82" fmla="*/ 617538 w 1428751"/>
              <a:gd name="connsiteY82" fmla="*/ 3148013 h 3148013"/>
              <a:gd name="connsiteX83" fmla="*/ 576263 w 1428751"/>
              <a:gd name="connsiteY83" fmla="*/ 3148013 h 3148013"/>
              <a:gd name="connsiteX84" fmla="*/ 531813 w 1428751"/>
              <a:gd name="connsiteY84" fmla="*/ 3148013 h 3148013"/>
              <a:gd name="connsiteX85" fmla="*/ 488951 w 1428751"/>
              <a:gd name="connsiteY85" fmla="*/ 3148013 h 3148013"/>
              <a:gd name="connsiteX86" fmla="*/ 488950 w 1428751"/>
              <a:gd name="connsiteY86" fmla="*/ 3148013 h 3148013"/>
              <a:gd name="connsiteX87" fmla="*/ 446088 w 1428751"/>
              <a:gd name="connsiteY87" fmla="*/ 3148013 h 3148013"/>
              <a:gd name="connsiteX88" fmla="*/ 404813 w 1428751"/>
              <a:gd name="connsiteY88" fmla="*/ 3148013 h 3148013"/>
              <a:gd name="connsiteX89" fmla="*/ 361951 w 1428751"/>
              <a:gd name="connsiteY89" fmla="*/ 3148013 h 3148013"/>
              <a:gd name="connsiteX90" fmla="*/ 361950 w 1428751"/>
              <a:gd name="connsiteY90" fmla="*/ 3148013 h 3148013"/>
              <a:gd name="connsiteX91" fmla="*/ 319088 w 1428751"/>
              <a:gd name="connsiteY91" fmla="*/ 3148013 h 3148013"/>
              <a:gd name="connsiteX92" fmla="*/ 276225 w 1428751"/>
              <a:gd name="connsiteY92" fmla="*/ 3148013 h 3148013"/>
              <a:gd name="connsiteX93" fmla="*/ 239712 w 1428751"/>
              <a:gd name="connsiteY93" fmla="*/ 3148013 h 3148013"/>
              <a:gd name="connsiteX94" fmla="*/ 234950 w 1428751"/>
              <a:gd name="connsiteY94" fmla="*/ 3148013 h 3148013"/>
              <a:gd name="connsiteX95" fmla="*/ 190500 w 1428751"/>
              <a:gd name="connsiteY95" fmla="*/ 3144838 h 3148013"/>
              <a:gd name="connsiteX96" fmla="*/ 190500 w 1428751"/>
              <a:gd name="connsiteY96" fmla="*/ 3144837 h 3148013"/>
              <a:gd name="connsiteX97" fmla="*/ 147638 w 1428751"/>
              <a:gd name="connsiteY97" fmla="*/ 3132137 h 3148013"/>
              <a:gd name="connsiteX98" fmla="*/ 147638 w 1428751"/>
              <a:gd name="connsiteY98" fmla="*/ 3132138 h 3148013"/>
              <a:gd name="connsiteX99" fmla="*/ 146050 w 1428751"/>
              <a:gd name="connsiteY99" fmla="*/ 3132138 h 3148013"/>
              <a:gd name="connsiteX100" fmla="*/ 104775 w 1428751"/>
              <a:gd name="connsiteY100" fmla="*/ 3113088 h 3148013"/>
              <a:gd name="connsiteX101" fmla="*/ 71437 w 1428751"/>
              <a:gd name="connsiteY101" fmla="*/ 3087688 h 3148013"/>
              <a:gd name="connsiteX102" fmla="*/ 63500 w 1428751"/>
              <a:gd name="connsiteY102" fmla="*/ 3081338 h 3148013"/>
              <a:gd name="connsiteX103" fmla="*/ 63500 w 1428751"/>
              <a:gd name="connsiteY103" fmla="*/ 3081336 h 3148013"/>
              <a:gd name="connsiteX104" fmla="*/ 41276 w 1428751"/>
              <a:gd name="connsiteY104" fmla="*/ 3055937 h 3148013"/>
              <a:gd name="connsiteX105" fmla="*/ 20638 w 1428751"/>
              <a:gd name="connsiteY105" fmla="*/ 3024187 h 3148013"/>
              <a:gd name="connsiteX106" fmla="*/ 19050 w 1428751"/>
              <a:gd name="connsiteY106" fmla="*/ 3021012 h 3148013"/>
              <a:gd name="connsiteX107" fmla="*/ 4762 w 1428751"/>
              <a:gd name="connsiteY107" fmla="*/ 2982912 h 3148013"/>
              <a:gd name="connsiteX108" fmla="*/ 0 w 1428751"/>
              <a:gd name="connsiteY108" fmla="*/ 2940050 h 3148013"/>
              <a:gd name="connsiteX109" fmla="*/ 0 w 1428751"/>
              <a:gd name="connsiteY109" fmla="*/ 209549 h 3148013"/>
              <a:gd name="connsiteX110" fmla="*/ 4762 w 1428751"/>
              <a:gd name="connsiteY110" fmla="*/ 166687 h 3148013"/>
              <a:gd name="connsiteX111" fmla="*/ 19050 w 1428751"/>
              <a:gd name="connsiteY111" fmla="*/ 128587 h 3148013"/>
              <a:gd name="connsiteX112" fmla="*/ 20638 w 1428751"/>
              <a:gd name="connsiteY112" fmla="*/ 125412 h 3148013"/>
              <a:gd name="connsiteX113" fmla="*/ 41276 w 1428751"/>
              <a:gd name="connsiteY113" fmla="*/ 92074 h 3148013"/>
              <a:gd name="connsiteX114" fmla="*/ 63500 w 1428751"/>
              <a:gd name="connsiteY114" fmla="*/ 68263 h 3148013"/>
              <a:gd name="connsiteX115" fmla="*/ 63500 w 1428751"/>
              <a:gd name="connsiteY115" fmla="*/ 68262 h 3148013"/>
              <a:gd name="connsiteX116" fmla="*/ 71437 w 1428751"/>
              <a:gd name="connsiteY116" fmla="*/ 60325 h 3148013"/>
              <a:gd name="connsiteX117" fmla="*/ 104775 w 1428751"/>
              <a:gd name="connsiteY117" fmla="*/ 34925 h 3148013"/>
              <a:gd name="connsiteX118" fmla="*/ 146050 w 1428751"/>
              <a:gd name="connsiteY118" fmla="*/ 15875 h 3148013"/>
              <a:gd name="connsiteX119" fmla="*/ 147638 w 1428751"/>
              <a:gd name="connsiteY119" fmla="*/ 15875 h 3148013"/>
              <a:gd name="connsiteX120" fmla="*/ 147638 w 1428751"/>
              <a:gd name="connsiteY120" fmla="*/ 15874 h 3148013"/>
              <a:gd name="connsiteX121" fmla="*/ 190501 w 1428751"/>
              <a:gd name="connsiteY121" fmla="*/ 4762 h 3148013"/>
              <a:gd name="connsiteX122" fmla="*/ 190501 w 1428751"/>
              <a:gd name="connsiteY122" fmla="*/ 4762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1428751" h="3148013">
                <a:moveTo>
                  <a:pt x="234950" y="0"/>
                </a:moveTo>
                <a:lnTo>
                  <a:pt x="239712" y="0"/>
                </a:lnTo>
                <a:lnTo>
                  <a:pt x="276225" y="0"/>
                </a:lnTo>
                <a:lnTo>
                  <a:pt x="319088" y="0"/>
                </a:lnTo>
                <a:lnTo>
                  <a:pt x="361950" y="0"/>
                </a:lnTo>
                <a:lnTo>
                  <a:pt x="361951" y="0"/>
                </a:lnTo>
                <a:lnTo>
                  <a:pt x="404813" y="0"/>
                </a:lnTo>
                <a:lnTo>
                  <a:pt x="446088" y="0"/>
                </a:lnTo>
                <a:lnTo>
                  <a:pt x="488950" y="0"/>
                </a:lnTo>
                <a:lnTo>
                  <a:pt x="488951" y="0"/>
                </a:lnTo>
                <a:lnTo>
                  <a:pt x="531813" y="0"/>
                </a:lnTo>
                <a:lnTo>
                  <a:pt x="576263" y="0"/>
                </a:lnTo>
                <a:lnTo>
                  <a:pt x="617538" y="0"/>
                </a:lnTo>
                <a:lnTo>
                  <a:pt x="660400" y="0"/>
                </a:lnTo>
                <a:lnTo>
                  <a:pt x="660401" y="0"/>
                </a:lnTo>
                <a:lnTo>
                  <a:pt x="703263" y="0"/>
                </a:lnTo>
                <a:lnTo>
                  <a:pt x="744538" y="0"/>
                </a:lnTo>
                <a:lnTo>
                  <a:pt x="787400" y="0"/>
                </a:lnTo>
                <a:lnTo>
                  <a:pt x="787401" y="0"/>
                </a:lnTo>
                <a:lnTo>
                  <a:pt x="830263" y="0"/>
                </a:lnTo>
                <a:lnTo>
                  <a:pt x="873125" y="0"/>
                </a:lnTo>
                <a:lnTo>
                  <a:pt x="873126" y="0"/>
                </a:lnTo>
                <a:lnTo>
                  <a:pt x="914400" y="0"/>
                </a:lnTo>
                <a:lnTo>
                  <a:pt x="958850" y="0"/>
                </a:lnTo>
                <a:lnTo>
                  <a:pt x="990600" y="0"/>
                </a:lnTo>
                <a:lnTo>
                  <a:pt x="1001713" y="0"/>
                </a:lnTo>
                <a:lnTo>
                  <a:pt x="1039813" y="4762"/>
                </a:lnTo>
                <a:lnTo>
                  <a:pt x="1044576" y="6350"/>
                </a:lnTo>
                <a:lnTo>
                  <a:pt x="1044576" y="6350"/>
                </a:lnTo>
                <a:lnTo>
                  <a:pt x="1084262" y="15875"/>
                </a:lnTo>
                <a:lnTo>
                  <a:pt x="1085850" y="17462"/>
                </a:lnTo>
                <a:lnTo>
                  <a:pt x="1085850" y="17462"/>
                </a:lnTo>
                <a:lnTo>
                  <a:pt x="1123950" y="34924"/>
                </a:lnTo>
                <a:lnTo>
                  <a:pt x="1128713" y="38099"/>
                </a:lnTo>
                <a:lnTo>
                  <a:pt x="1128713" y="38100"/>
                </a:lnTo>
                <a:lnTo>
                  <a:pt x="1160463" y="60325"/>
                </a:lnTo>
                <a:lnTo>
                  <a:pt x="1171576" y="73025"/>
                </a:lnTo>
                <a:lnTo>
                  <a:pt x="1171576" y="73026"/>
                </a:lnTo>
                <a:lnTo>
                  <a:pt x="1189037" y="92075"/>
                </a:lnTo>
                <a:lnTo>
                  <a:pt x="1211263" y="128587"/>
                </a:lnTo>
                <a:lnTo>
                  <a:pt x="1214438" y="136525"/>
                </a:lnTo>
                <a:lnTo>
                  <a:pt x="1225550" y="166687"/>
                </a:lnTo>
                <a:lnTo>
                  <a:pt x="1230313" y="209550"/>
                </a:lnTo>
                <a:lnTo>
                  <a:pt x="1230313" y="617537"/>
                </a:lnTo>
                <a:lnTo>
                  <a:pt x="1255713" y="638175"/>
                </a:lnTo>
                <a:lnTo>
                  <a:pt x="1411289" y="755650"/>
                </a:lnTo>
                <a:lnTo>
                  <a:pt x="1425576" y="769938"/>
                </a:lnTo>
                <a:lnTo>
                  <a:pt x="1428751" y="787400"/>
                </a:lnTo>
                <a:lnTo>
                  <a:pt x="1425576" y="803275"/>
                </a:lnTo>
                <a:lnTo>
                  <a:pt x="1411289" y="817563"/>
                </a:lnTo>
                <a:lnTo>
                  <a:pt x="1255713" y="935038"/>
                </a:lnTo>
                <a:lnTo>
                  <a:pt x="1255713" y="935038"/>
                </a:lnTo>
                <a:lnTo>
                  <a:pt x="1230313" y="955675"/>
                </a:lnTo>
                <a:lnTo>
                  <a:pt x="1230313" y="2940051"/>
                </a:lnTo>
                <a:lnTo>
                  <a:pt x="1225550" y="2982913"/>
                </a:lnTo>
                <a:lnTo>
                  <a:pt x="1214438" y="3011488"/>
                </a:lnTo>
                <a:lnTo>
                  <a:pt x="1211263" y="3021013"/>
                </a:lnTo>
                <a:lnTo>
                  <a:pt x="1189037" y="3055938"/>
                </a:lnTo>
                <a:lnTo>
                  <a:pt x="1171576" y="3074987"/>
                </a:lnTo>
                <a:lnTo>
                  <a:pt x="1171576" y="3074988"/>
                </a:lnTo>
                <a:lnTo>
                  <a:pt x="1160463" y="3087688"/>
                </a:lnTo>
                <a:lnTo>
                  <a:pt x="1128713" y="3109913"/>
                </a:lnTo>
                <a:lnTo>
                  <a:pt x="1128713" y="3109913"/>
                </a:lnTo>
                <a:lnTo>
                  <a:pt x="1123950" y="3113088"/>
                </a:lnTo>
                <a:lnTo>
                  <a:pt x="1085850" y="3130550"/>
                </a:lnTo>
                <a:lnTo>
                  <a:pt x="1084262" y="3132138"/>
                </a:lnTo>
                <a:lnTo>
                  <a:pt x="1044576" y="3143250"/>
                </a:lnTo>
                <a:lnTo>
                  <a:pt x="1044576" y="3143251"/>
                </a:lnTo>
                <a:lnTo>
                  <a:pt x="1039813" y="3144838"/>
                </a:lnTo>
                <a:lnTo>
                  <a:pt x="1001713" y="3148013"/>
                </a:lnTo>
                <a:lnTo>
                  <a:pt x="990600" y="3148013"/>
                </a:lnTo>
                <a:lnTo>
                  <a:pt x="958850" y="3148013"/>
                </a:lnTo>
                <a:lnTo>
                  <a:pt x="914400" y="3148013"/>
                </a:lnTo>
                <a:lnTo>
                  <a:pt x="873126" y="3148013"/>
                </a:lnTo>
                <a:lnTo>
                  <a:pt x="873125" y="3148013"/>
                </a:lnTo>
                <a:lnTo>
                  <a:pt x="830263" y="3148013"/>
                </a:lnTo>
                <a:lnTo>
                  <a:pt x="787401" y="3148013"/>
                </a:lnTo>
                <a:lnTo>
                  <a:pt x="787400" y="3148013"/>
                </a:lnTo>
                <a:lnTo>
                  <a:pt x="744538" y="3148013"/>
                </a:lnTo>
                <a:lnTo>
                  <a:pt x="703263" y="3148013"/>
                </a:lnTo>
                <a:lnTo>
                  <a:pt x="660401" y="3148013"/>
                </a:lnTo>
                <a:lnTo>
                  <a:pt x="660400" y="3148013"/>
                </a:lnTo>
                <a:lnTo>
                  <a:pt x="617538" y="3148013"/>
                </a:lnTo>
                <a:lnTo>
                  <a:pt x="576263" y="3148013"/>
                </a:lnTo>
                <a:lnTo>
                  <a:pt x="531813" y="3148013"/>
                </a:lnTo>
                <a:lnTo>
                  <a:pt x="488951" y="3148013"/>
                </a:lnTo>
                <a:lnTo>
                  <a:pt x="488950" y="3148013"/>
                </a:lnTo>
                <a:lnTo>
                  <a:pt x="446088" y="3148013"/>
                </a:lnTo>
                <a:lnTo>
                  <a:pt x="404813" y="3148013"/>
                </a:lnTo>
                <a:lnTo>
                  <a:pt x="361951" y="3148013"/>
                </a:lnTo>
                <a:lnTo>
                  <a:pt x="361950" y="3148013"/>
                </a:lnTo>
                <a:lnTo>
                  <a:pt x="319088" y="3148013"/>
                </a:lnTo>
                <a:lnTo>
                  <a:pt x="276225" y="3148013"/>
                </a:lnTo>
                <a:lnTo>
                  <a:pt x="239712" y="3148013"/>
                </a:lnTo>
                <a:lnTo>
                  <a:pt x="234950" y="3148013"/>
                </a:lnTo>
                <a:lnTo>
                  <a:pt x="190500" y="3144838"/>
                </a:lnTo>
                <a:lnTo>
                  <a:pt x="190500" y="3144837"/>
                </a:lnTo>
                <a:lnTo>
                  <a:pt x="147638" y="3132137"/>
                </a:lnTo>
                <a:lnTo>
                  <a:pt x="147638" y="3132138"/>
                </a:lnTo>
                <a:lnTo>
                  <a:pt x="146050" y="3132138"/>
                </a:lnTo>
                <a:lnTo>
                  <a:pt x="104775" y="3113088"/>
                </a:lnTo>
                <a:lnTo>
                  <a:pt x="71437" y="3087688"/>
                </a:lnTo>
                <a:lnTo>
                  <a:pt x="63500" y="3081338"/>
                </a:lnTo>
                <a:lnTo>
                  <a:pt x="63500" y="3081336"/>
                </a:lnTo>
                <a:lnTo>
                  <a:pt x="41276" y="3055937"/>
                </a:lnTo>
                <a:lnTo>
                  <a:pt x="20638" y="302418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20638" y="125412"/>
                </a:lnTo>
                <a:lnTo>
                  <a:pt x="41276" y="92074"/>
                </a:lnTo>
                <a:lnTo>
                  <a:pt x="63500" y="68263"/>
                </a:lnTo>
                <a:lnTo>
                  <a:pt x="63500" y="68262"/>
                </a:lnTo>
                <a:lnTo>
                  <a:pt x="71437" y="60325"/>
                </a:lnTo>
                <a:lnTo>
                  <a:pt x="104775" y="34925"/>
                </a:lnTo>
                <a:lnTo>
                  <a:pt x="146050" y="15875"/>
                </a:lnTo>
                <a:lnTo>
                  <a:pt x="147638" y="15875"/>
                </a:lnTo>
                <a:lnTo>
                  <a:pt x="147638" y="15874"/>
                </a:lnTo>
                <a:lnTo>
                  <a:pt x="190501" y="4762"/>
                </a:lnTo>
                <a:lnTo>
                  <a:pt x="190501" y="4762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8" name="任意多边形 187"/>
          <p:cNvSpPr>
            <a:spLocks noChangeArrowheads="1"/>
          </p:cNvSpPr>
          <p:nvPr/>
        </p:nvSpPr>
        <p:spPr bwMode="auto">
          <a:xfrm>
            <a:off x="4585650" y="1450497"/>
            <a:ext cx="1567673" cy="3454106"/>
          </a:xfrm>
          <a:custGeom>
            <a:avLst/>
            <a:gdLst>
              <a:gd name="connsiteX0" fmla="*/ 238125 w 1428750"/>
              <a:gd name="connsiteY0" fmla="*/ 0 h 3148013"/>
              <a:gd name="connsiteX1" fmla="*/ 258762 w 1428750"/>
              <a:gd name="connsiteY1" fmla="*/ 0 h 3148013"/>
              <a:gd name="connsiteX2" fmla="*/ 258763 w 1428750"/>
              <a:gd name="connsiteY2" fmla="*/ 0 h 3148013"/>
              <a:gd name="connsiteX3" fmla="*/ 303212 w 1428750"/>
              <a:gd name="connsiteY3" fmla="*/ 0 h 3148013"/>
              <a:gd name="connsiteX4" fmla="*/ 346075 w 1428750"/>
              <a:gd name="connsiteY4" fmla="*/ 0 h 3148013"/>
              <a:gd name="connsiteX5" fmla="*/ 388937 w 1428750"/>
              <a:gd name="connsiteY5" fmla="*/ 0 h 3148013"/>
              <a:gd name="connsiteX6" fmla="*/ 388938 w 1428750"/>
              <a:gd name="connsiteY6" fmla="*/ 0 h 3148013"/>
              <a:gd name="connsiteX7" fmla="*/ 431800 w 1428750"/>
              <a:gd name="connsiteY7" fmla="*/ 0 h 3148013"/>
              <a:gd name="connsiteX8" fmla="*/ 476250 w 1428750"/>
              <a:gd name="connsiteY8" fmla="*/ 0 h 3148013"/>
              <a:gd name="connsiteX9" fmla="*/ 519112 w 1428750"/>
              <a:gd name="connsiteY9" fmla="*/ 0 h 3148013"/>
              <a:gd name="connsiteX10" fmla="*/ 519113 w 1428750"/>
              <a:gd name="connsiteY10" fmla="*/ 0 h 3148013"/>
              <a:gd name="connsiteX11" fmla="*/ 563562 w 1428750"/>
              <a:gd name="connsiteY11" fmla="*/ 0 h 3148013"/>
              <a:gd name="connsiteX12" fmla="*/ 606425 w 1428750"/>
              <a:gd name="connsiteY12" fmla="*/ 0 h 3148013"/>
              <a:gd name="connsiteX13" fmla="*/ 649287 w 1428750"/>
              <a:gd name="connsiteY13" fmla="*/ 0 h 3148013"/>
              <a:gd name="connsiteX14" fmla="*/ 649288 w 1428750"/>
              <a:gd name="connsiteY14" fmla="*/ 0 h 3148013"/>
              <a:gd name="connsiteX15" fmla="*/ 692150 w 1428750"/>
              <a:gd name="connsiteY15" fmla="*/ 0 h 3148013"/>
              <a:gd name="connsiteX16" fmla="*/ 735012 w 1428750"/>
              <a:gd name="connsiteY16" fmla="*/ 0 h 3148013"/>
              <a:gd name="connsiteX17" fmla="*/ 735013 w 1428750"/>
              <a:gd name="connsiteY17" fmla="*/ 0 h 3148013"/>
              <a:gd name="connsiteX18" fmla="*/ 777875 w 1428750"/>
              <a:gd name="connsiteY18" fmla="*/ 0 h 3148013"/>
              <a:gd name="connsiteX19" fmla="*/ 822325 w 1428750"/>
              <a:gd name="connsiteY19" fmla="*/ 0 h 3148013"/>
              <a:gd name="connsiteX20" fmla="*/ 866775 w 1428750"/>
              <a:gd name="connsiteY20" fmla="*/ 0 h 3148013"/>
              <a:gd name="connsiteX21" fmla="*/ 909637 w 1428750"/>
              <a:gd name="connsiteY21" fmla="*/ 0 h 3148013"/>
              <a:gd name="connsiteX22" fmla="*/ 909638 w 1428750"/>
              <a:gd name="connsiteY22" fmla="*/ 0 h 3148013"/>
              <a:gd name="connsiteX23" fmla="*/ 952500 w 1428750"/>
              <a:gd name="connsiteY23" fmla="*/ 0 h 3148013"/>
              <a:gd name="connsiteX24" fmla="*/ 990600 w 1428750"/>
              <a:gd name="connsiteY24" fmla="*/ 0 h 3148013"/>
              <a:gd name="connsiteX25" fmla="*/ 995362 w 1428750"/>
              <a:gd name="connsiteY25" fmla="*/ 0 h 3148013"/>
              <a:gd name="connsiteX26" fmla="*/ 995363 w 1428750"/>
              <a:gd name="connsiteY26" fmla="*/ 0 h 3148013"/>
              <a:gd name="connsiteX27" fmla="*/ 995363 w 1428750"/>
              <a:gd name="connsiteY27" fmla="*/ 0 h 3148013"/>
              <a:gd name="connsiteX28" fmla="*/ 1038225 w 1428750"/>
              <a:gd name="connsiteY28" fmla="*/ 4762 h 3148013"/>
              <a:gd name="connsiteX29" fmla="*/ 1038225 w 1428750"/>
              <a:gd name="connsiteY29" fmla="*/ 4762 h 3148013"/>
              <a:gd name="connsiteX30" fmla="*/ 1081088 w 1428750"/>
              <a:gd name="connsiteY30" fmla="*/ 15874 h 3148013"/>
              <a:gd name="connsiteX31" fmla="*/ 1081088 w 1428750"/>
              <a:gd name="connsiteY31" fmla="*/ 15875 h 3148013"/>
              <a:gd name="connsiteX32" fmla="*/ 1082674 w 1428750"/>
              <a:gd name="connsiteY32" fmla="*/ 15875 h 3148013"/>
              <a:gd name="connsiteX33" fmla="*/ 1123950 w 1428750"/>
              <a:gd name="connsiteY33" fmla="*/ 34925 h 3148013"/>
              <a:gd name="connsiteX34" fmla="*/ 1123950 w 1428750"/>
              <a:gd name="connsiteY34" fmla="*/ 36512 h 3148013"/>
              <a:gd name="connsiteX35" fmla="*/ 1158875 w 1428750"/>
              <a:gd name="connsiteY35" fmla="*/ 60324 h 3148013"/>
              <a:gd name="connsiteX36" fmla="*/ 1169988 w 1428750"/>
              <a:gd name="connsiteY36" fmla="*/ 71437 h 3148013"/>
              <a:gd name="connsiteX37" fmla="*/ 1169988 w 1428750"/>
              <a:gd name="connsiteY37" fmla="*/ 71438 h 3148013"/>
              <a:gd name="connsiteX38" fmla="*/ 1189037 w 1428750"/>
              <a:gd name="connsiteY38" fmla="*/ 92074 h 3148013"/>
              <a:gd name="connsiteX39" fmla="*/ 1211262 w 1428750"/>
              <a:gd name="connsiteY39" fmla="*/ 128587 h 3148013"/>
              <a:gd name="connsiteX40" fmla="*/ 1212850 w 1428750"/>
              <a:gd name="connsiteY40" fmla="*/ 131762 h 3148013"/>
              <a:gd name="connsiteX41" fmla="*/ 1223962 w 1428750"/>
              <a:gd name="connsiteY41" fmla="*/ 166687 h 3148013"/>
              <a:gd name="connsiteX42" fmla="*/ 1230312 w 1428750"/>
              <a:gd name="connsiteY42" fmla="*/ 209549 h 3148013"/>
              <a:gd name="connsiteX43" fmla="*/ 1230312 w 1428750"/>
              <a:gd name="connsiteY43" fmla="*/ 617537 h 3148013"/>
              <a:gd name="connsiteX44" fmla="*/ 1255713 w 1428750"/>
              <a:gd name="connsiteY44" fmla="*/ 636587 h 3148013"/>
              <a:gd name="connsiteX45" fmla="*/ 1255713 w 1428750"/>
              <a:gd name="connsiteY45" fmla="*/ 636588 h 3148013"/>
              <a:gd name="connsiteX46" fmla="*/ 1298575 w 1428750"/>
              <a:gd name="connsiteY46" fmla="*/ 669924 h 3148013"/>
              <a:gd name="connsiteX47" fmla="*/ 1298575 w 1428750"/>
              <a:gd name="connsiteY47" fmla="*/ 669925 h 3148013"/>
              <a:gd name="connsiteX48" fmla="*/ 1341438 w 1428750"/>
              <a:gd name="connsiteY48" fmla="*/ 703262 h 3148013"/>
              <a:gd name="connsiteX49" fmla="*/ 1341438 w 1428750"/>
              <a:gd name="connsiteY49" fmla="*/ 703263 h 3148013"/>
              <a:gd name="connsiteX50" fmla="*/ 1384300 w 1428750"/>
              <a:gd name="connsiteY50" fmla="*/ 735012 h 3148013"/>
              <a:gd name="connsiteX51" fmla="*/ 1411288 w 1428750"/>
              <a:gd name="connsiteY51" fmla="*/ 755649 h 3148013"/>
              <a:gd name="connsiteX52" fmla="*/ 1423988 w 1428750"/>
              <a:gd name="connsiteY52" fmla="*/ 769937 h 3148013"/>
              <a:gd name="connsiteX53" fmla="*/ 1427163 w 1428750"/>
              <a:gd name="connsiteY53" fmla="*/ 787400 h 3148013"/>
              <a:gd name="connsiteX54" fmla="*/ 1427163 w 1428750"/>
              <a:gd name="connsiteY54" fmla="*/ 787400 h 3148013"/>
              <a:gd name="connsiteX55" fmla="*/ 1428750 w 1428750"/>
              <a:gd name="connsiteY55" fmla="*/ 787400 h 3148013"/>
              <a:gd name="connsiteX56" fmla="*/ 1428750 w 1428750"/>
              <a:gd name="connsiteY56" fmla="*/ 788988 h 3148013"/>
              <a:gd name="connsiteX57" fmla="*/ 1427162 w 1428750"/>
              <a:gd name="connsiteY57" fmla="*/ 788988 h 3148013"/>
              <a:gd name="connsiteX58" fmla="*/ 1427162 w 1428750"/>
              <a:gd name="connsiteY58" fmla="*/ 787405 h 3148013"/>
              <a:gd name="connsiteX59" fmla="*/ 1423988 w 1428750"/>
              <a:gd name="connsiteY59" fmla="*/ 803275 h 3148013"/>
              <a:gd name="connsiteX60" fmla="*/ 1411288 w 1428750"/>
              <a:gd name="connsiteY60" fmla="*/ 817563 h 3148013"/>
              <a:gd name="connsiteX61" fmla="*/ 1384300 w 1428750"/>
              <a:gd name="connsiteY61" fmla="*/ 838200 h 3148013"/>
              <a:gd name="connsiteX62" fmla="*/ 1384300 w 1428750"/>
              <a:gd name="connsiteY62" fmla="*/ 838200 h 3148013"/>
              <a:gd name="connsiteX63" fmla="*/ 1341438 w 1428750"/>
              <a:gd name="connsiteY63" fmla="*/ 871536 h 3148013"/>
              <a:gd name="connsiteX64" fmla="*/ 1341438 w 1428750"/>
              <a:gd name="connsiteY64" fmla="*/ 871538 h 3148013"/>
              <a:gd name="connsiteX65" fmla="*/ 1298575 w 1428750"/>
              <a:gd name="connsiteY65" fmla="*/ 904875 h 3148013"/>
              <a:gd name="connsiteX66" fmla="*/ 1255713 w 1428750"/>
              <a:gd name="connsiteY66" fmla="*/ 936624 h 3148013"/>
              <a:gd name="connsiteX67" fmla="*/ 1255713 w 1428750"/>
              <a:gd name="connsiteY67" fmla="*/ 936625 h 3148013"/>
              <a:gd name="connsiteX68" fmla="*/ 1230312 w 1428750"/>
              <a:gd name="connsiteY68" fmla="*/ 955675 h 3148013"/>
              <a:gd name="connsiteX69" fmla="*/ 1230312 w 1428750"/>
              <a:gd name="connsiteY69" fmla="*/ 2940050 h 3148013"/>
              <a:gd name="connsiteX70" fmla="*/ 1223962 w 1428750"/>
              <a:gd name="connsiteY70" fmla="*/ 2982913 h 3148013"/>
              <a:gd name="connsiteX71" fmla="*/ 1212850 w 1428750"/>
              <a:gd name="connsiteY71" fmla="*/ 3016250 h 3148013"/>
              <a:gd name="connsiteX72" fmla="*/ 1211262 w 1428750"/>
              <a:gd name="connsiteY72" fmla="*/ 3021013 h 3148013"/>
              <a:gd name="connsiteX73" fmla="*/ 1189037 w 1428750"/>
              <a:gd name="connsiteY73" fmla="*/ 3055938 h 3148013"/>
              <a:gd name="connsiteX74" fmla="*/ 1169988 w 1428750"/>
              <a:gd name="connsiteY74" fmla="*/ 3076574 h 3148013"/>
              <a:gd name="connsiteX75" fmla="*/ 1169988 w 1428750"/>
              <a:gd name="connsiteY75" fmla="*/ 3076575 h 3148013"/>
              <a:gd name="connsiteX76" fmla="*/ 1158875 w 1428750"/>
              <a:gd name="connsiteY76" fmla="*/ 3087688 h 3148013"/>
              <a:gd name="connsiteX77" fmla="*/ 1123950 w 1428750"/>
              <a:gd name="connsiteY77" fmla="*/ 3111500 h 3148013"/>
              <a:gd name="connsiteX78" fmla="*/ 1123950 w 1428750"/>
              <a:gd name="connsiteY78" fmla="*/ 3111501 h 3148013"/>
              <a:gd name="connsiteX79" fmla="*/ 1123950 w 1428750"/>
              <a:gd name="connsiteY79" fmla="*/ 3113088 h 3148013"/>
              <a:gd name="connsiteX80" fmla="*/ 1082674 w 1428750"/>
              <a:gd name="connsiteY80" fmla="*/ 3132138 h 3148013"/>
              <a:gd name="connsiteX81" fmla="*/ 1081087 w 1428750"/>
              <a:gd name="connsiteY81" fmla="*/ 3132138 h 3148013"/>
              <a:gd name="connsiteX82" fmla="*/ 1081087 w 1428750"/>
              <a:gd name="connsiteY82" fmla="*/ 3132138 h 3148013"/>
              <a:gd name="connsiteX83" fmla="*/ 1038225 w 1428750"/>
              <a:gd name="connsiteY83" fmla="*/ 3144837 h 3148013"/>
              <a:gd name="connsiteX84" fmla="*/ 1038225 w 1428750"/>
              <a:gd name="connsiteY84" fmla="*/ 3144838 h 3148013"/>
              <a:gd name="connsiteX85" fmla="*/ 995363 w 1428750"/>
              <a:gd name="connsiteY85" fmla="*/ 3148013 h 3148013"/>
              <a:gd name="connsiteX86" fmla="*/ 995362 w 1428750"/>
              <a:gd name="connsiteY86" fmla="*/ 3148013 h 3148013"/>
              <a:gd name="connsiteX87" fmla="*/ 990600 w 1428750"/>
              <a:gd name="connsiteY87" fmla="*/ 3148013 h 3148013"/>
              <a:gd name="connsiteX88" fmla="*/ 952500 w 1428750"/>
              <a:gd name="connsiteY88" fmla="*/ 3148013 h 3148013"/>
              <a:gd name="connsiteX89" fmla="*/ 909638 w 1428750"/>
              <a:gd name="connsiteY89" fmla="*/ 3148013 h 3148013"/>
              <a:gd name="connsiteX90" fmla="*/ 909637 w 1428750"/>
              <a:gd name="connsiteY90" fmla="*/ 3148013 h 3148013"/>
              <a:gd name="connsiteX91" fmla="*/ 866775 w 1428750"/>
              <a:gd name="connsiteY91" fmla="*/ 3148013 h 3148013"/>
              <a:gd name="connsiteX92" fmla="*/ 822325 w 1428750"/>
              <a:gd name="connsiteY92" fmla="*/ 3148013 h 3148013"/>
              <a:gd name="connsiteX93" fmla="*/ 777875 w 1428750"/>
              <a:gd name="connsiteY93" fmla="*/ 3148013 h 3148013"/>
              <a:gd name="connsiteX94" fmla="*/ 735013 w 1428750"/>
              <a:gd name="connsiteY94" fmla="*/ 3148013 h 3148013"/>
              <a:gd name="connsiteX95" fmla="*/ 735012 w 1428750"/>
              <a:gd name="connsiteY95" fmla="*/ 3148013 h 3148013"/>
              <a:gd name="connsiteX96" fmla="*/ 692150 w 1428750"/>
              <a:gd name="connsiteY96" fmla="*/ 3148013 h 3148013"/>
              <a:gd name="connsiteX97" fmla="*/ 649288 w 1428750"/>
              <a:gd name="connsiteY97" fmla="*/ 3148013 h 3148013"/>
              <a:gd name="connsiteX98" fmla="*/ 649287 w 1428750"/>
              <a:gd name="connsiteY98" fmla="*/ 3148013 h 3148013"/>
              <a:gd name="connsiteX99" fmla="*/ 606425 w 1428750"/>
              <a:gd name="connsiteY99" fmla="*/ 3148013 h 3148013"/>
              <a:gd name="connsiteX100" fmla="*/ 563562 w 1428750"/>
              <a:gd name="connsiteY100" fmla="*/ 3148013 h 3148013"/>
              <a:gd name="connsiteX101" fmla="*/ 519113 w 1428750"/>
              <a:gd name="connsiteY101" fmla="*/ 3148013 h 3148013"/>
              <a:gd name="connsiteX102" fmla="*/ 519112 w 1428750"/>
              <a:gd name="connsiteY102" fmla="*/ 3148013 h 3148013"/>
              <a:gd name="connsiteX103" fmla="*/ 476250 w 1428750"/>
              <a:gd name="connsiteY103" fmla="*/ 3148013 h 3148013"/>
              <a:gd name="connsiteX104" fmla="*/ 431800 w 1428750"/>
              <a:gd name="connsiteY104" fmla="*/ 3148013 h 3148013"/>
              <a:gd name="connsiteX105" fmla="*/ 388938 w 1428750"/>
              <a:gd name="connsiteY105" fmla="*/ 3148013 h 3148013"/>
              <a:gd name="connsiteX106" fmla="*/ 388937 w 1428750"/>
              <a:gd name="connsiteY106" fmla="*/ 3148013 h 3148013"/>
              <a:gd name="connsiteX107" fmla="*/ 346075 w 1428750"/>
              <a:gd name="connsiteY107" fmla="*/ 3148013 h 3148013"/>
              <a:gd name="connsiteX108" fmla="*/ 303212 w 1428750"/>
              <a:gd name="connsiteY108" fmla="*/ 3148013 h 3148013"/>
              <a:gd name="connsiteX109" fmla="*/ 258763 w 1428750"/>
              <a:gd name="connsiteY109" fmla="*/ 3148013 h 3148013"/>
              <a:gd name="connsiteX110" fmla="*/ 258762 w 1428750"/>
              <a:gd name="connsiteY110" fmla="*/ 3148013 h 3148013"/>
              <a:gd name="connsiteX111" fmla="*/ 238125 w 1428750"/>
              <a:gd name="connsiteY111" fmla="*/ 3148013 h 3148013"/>
              <a:gd name="connsiteX112" fmla="*/ 215900 w 1428750"/>
              <a:gd name="connsiteY112" fmla="*/ 3146426 h 3148013"/>
              <a:gd name="connsiteX113" fmla="*/ 215900 w 1428750"/>
              <a:gd name="connsiteY113" fmla="*/ 3146425 h 3148013"/>
              <a:gd name="connsiteX114" fmla="*/ 190499 w 1428750"/>
              <a:gd name="connsiteY114" fmla="*/ 3144838 h 3148013"/>
              <a:gd name="connsiteX115" fmla="*/ 173037 w 1428750"/>
              <a:gd name="connsiteY115" fmla="*/ 3140075 h 3148013"/>
              <a:gd name="connsiteX116" fmla="*/ 173037 w 1428750"/>
              <a:gd name="connsiteY116" fmla="*/ 3140075 h 3148013"/>
              <a:gd name="connsiteX117" fmla="*/ 146050 w 1428750"/>
              <a:gd name="connsiteY117" fmla="*/ 3132138 h 3148013"/>
              <a:gd name="connsiteX118" fmla="*/ 130175 w 1428750"/>
              <a:gd name="connsiteY118" fmla="*/ 3124200 h 3148013"/>
              <a:gd name="connsiteX119" fmla="*/ 106362 w 1428750"/>
              <a:gd name="connsiteY119" fmla="*/ 3113088 h 3148013"/>
              <a:gd name="connsiteX120" fmla="*/ 85725 w 1428750"/>
              <a:gd name="connsiteY120" fmla="*/ 3100388 h 3148013"/>
              <a:gd name="connsiteX121" fmla="*/ 85725 w 1428750"/>
              <a:gd name="connsiteY121" fmla="*/ 3100387 h 3148013"/>
              <a:gd name="connsiteX122" fmla="*/ 69850 w 1428750"/>
              <a:gd name="connsiteY122" fmla="*/ 3087687 h 3148013"/>
              <a:gd name="connsiteX123" fmla="*/ 42862 w 1428750"/>
              <a:gd name="connsiteY123" fmla="*/ 3059112 h 3148013"/>
              <a:gd name="connsiteX124" fmla="*/ 42862 w 1428750"/>
              <a:gd name="connsiteY124" fmla="*/ 3059110 h 3148013"/>
              <a:gd name="connsiteX125" fmla="*/ 41275 w 1428750"/>
              <a:gd name="connsiteY125" fmla="*/ 3055937 h 3148013"/>
              <a:gd name="connsiteX126" fmla="*/ 19050 w 1428750"/>
              <a:gd name="connsiteY126" fmla="*/ 3021012 h 3148013"/>
              <a:gd name="connsiteX127" fmla="*/ 4762 w 1428750"/>
              <a:gd name="connsiteY127" fmla="*/ 2982912 h 3148013"/>
              <a:gd name="connsiteX128" fmla="*/ 0 w 1428750"/>
              <a:gd name="connsiteY128" fmla="*/ 2940050 h 3148013"/>
              <a:gd name="connsiteX129" fmla="*/ 0 w 1428750"/>
              <a:gd name="connsiteY129" fmla="*/ 1049337 h 3148013"/>
              <a:gd name="connsiteX130" fmla="*/ 0 w 1428750"/>
              <a:gd name="connsiteY130" fmla="*/ 209549 h 3148013"/>
              <a:gd name="connsiteX131" fmla="*/ 4762 w 1428750"/>
              <a:gd name="connsiteY131" fmla="*/ 166687 h 3148013"/>
              <a:gd name="connsiteX132" fmla="*/ 19050 w 1428750"/>
              <a:gd name="connsiteY132" fmla="*/ 128587 h 3148013"/>
              <a:gd name="connsiteX133" fmla="*/ 41275 w 1428750"/>
              <a:gd name="connsiteY133" fmla="*/ 92074 h 3148013"/>
              <a:gd name="connsiteX134" fmla="*/ 42862 w 1428750"/>
              <a:gd name="connsiteY134" fmla="*/ 90488 h 3148013"/>
              <a:gd name="connsiteX135" fmla="*/ 42862 w 1428750"/>
              <a:gd name="connsiteY135" fmla="*/ 90487 h 3148013"/>
              <a:gd name="connsiteX136" fmla="*/ 69850 w 1428750"/>
              <a:gd name="connsiteY136" fmla="*/ 60324 h 3148013"/>
              <a:gd name="connsiteX137" fmla="*/ 85725 w 1428750"/>
              <a:gd name="connsiteY137" fmla="*/ 49212 h 3148013"/>
              <a:gd name="connsiteX138" fmla="*/ 85725 w 1428750"/>
              <a:gd name="connsiteY138" fmla="*/ 49212 h 3148013"/>
              <a:gd name="connsiteX139" fmla="*/ 106362 w 1428750"/>
              <a:gd name="connsiteY139" fmla="*/ 34925 h 3148013"/>
              <a:gd name="connsiteX140" fmla="*/ 130175 w 1428750"/>
              <a:gd name="connsiteY140" fmla="*/ 25400 h 3148013"/>
              <a:gd name="connsiteX141" fmla="*/ 146050 w 1428750"/>
              <a:gd name="connsiteY141" fmla="*/ 15875 h 3148013"/>
              <a:gd name="connsiteX142" fmla="*/ 173037 w 1428750"/>
              <a:gd name="connsiteY142" fmla="*/ 9525 h 3148013"/>
              <a:gd name="connsiteX143" fmla="*/ 173037 w 1428750"/>
              <a:gd name="connsiteY143" fmla="*/ 9525 h 3148013"/>
              <a:gd name="connsiteX144" fmla="*/ 190499 w 1428750"/>
              <a:gd name="connsiteY144" fmla="*/ 4762 h 3148013"/>
              <a:gd name="connsiteX145" fmla="*/ 215900 w 1428750"/>
              <a:gd name="connsiteY145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428750" h="3148013">
                <a:moveTo>
                  <a:pt x="238125" y="0"/>
                </a:moveTo>
                <a:lnTo>
                  <a:pt x="258762" y="0"/>
                </a:lnTo>
                <a:lnTo>
                  <a:pt x="258763" y="0"/>
                </a:lnTo>
                <a:lnTo>
                  <a:pt x="303212" y="0"/>
                </a:lnTo>
                <a:lnTo>
                  <a:pt x="346075" y="0"/>
                </a:lnTo>
                <a:lnTo>
                  <a:pt x="388937" y="0"/>
                </a:lnTo>
                <a:lnTo>
                  <a:pt x="388938" y="0"/>
                </a:lnTo>
                <a:lnTo>
                  <a:pt x="431800" y="0"/>
                </a:lnTo>
                <a:lnTo>
                  <a:pt x="476250" y="0"/>
                </a:lnTo>
                <a:lnTo>
                  <a:pt x="519112" y="0"/>
                </a:lnTo>
                <a:lnTo>
                  <a:pt x="519113" y="0"/>
                </a:lnTo>
                <a:lnTo>
                  <a:pt x="563562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2150" y="0"/>
                </a:lnTo>
                <a:lnTo>
                  <a:pt x="735012" y="0"/>
                </a:lnTo>
                <a:lnTo>
                  <a:pt x="735013" y="0"/>
                </a:lnTo>
                <a:lnTo>
                  <a:pt x="777875" y="0"/>
                </a:lnTo>
                <a:lnTo>
                  <a:pt x="822325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5362" y="0"/>
                </a:lnTo>
                <a:lnTo>
                  <a:pt x="995363" y="0"/>
                </a:lnTo>
                <a:lnTo>
                  <a:pt x="995363" y="0"/>
                </a:lnTo>
                <a:lnTo>
                  <a:pt x="1038225" y="4762"/>
                </a:lnTo>
                <a:lnTo>
                  <a:pt x="1038225" y="4762"/>
                </a:lnTo>
                <a:lnTo>
                  <a:pt x="1081088" y="15874"/>
                </a:lnTo>
                <a:lnTo>
                  <a:pt x="1081088" y="15875"/>
                </a:lnTo>
                <a:lnTo>
                  <a:pt x="1082674" y="15875"/>
                </a:lnTo>
                <a:lnTo>
                  <a:pt x="1123950" y="34925"/>
                </a:lnTo>
                <a:lnTo>
                  <a:pt x="1123950" y="36512"/>
                </a:lnTo>
                <a:lnTo>
                  <a:pt x="1158875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3962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298575" y="669924"/>
                </a:lnTo>
                <a:lnTo>
                  <a:pt x="1298575" y="669925"/>
                </a:lnTo>
                <a:lnTo>
                  <a:pt x="1341438" y="703262"/>
                </a:lnTo>
                <a:lnTo>
                  <a:pt x="1341438" y="703263"/>
                </a:lnTo>
                <a:lnTo>
                  <a:pt x="1384300" y="735012"/>
                </a:lnTo>
                <a:lnTo>
                  <a:pt x="1411288" y="755649"/>
                </a:lnTo>
                <a:lnTo>
                  <a:pt x="1423988" y="769937"/>
                </a:lnTo>
                <a:lnTo>
                  <a:pt x="1427163" y="787400"/>
                </a:lnTo>
                <a:lnTo>
                  <a:pt x="1427163" y="787400"/>
                </a:lnTo>
                <a:lnTo>
                  <a:pt x="1428750" y="787400"/>
                </a:lnTo>
                <a:lnTo>
                  <a:pt x="1428750" y="788988"/>
                </a:lnTo>
                <a:lnTo>
                  <a:pt x="1427162" y="788988"/>
                </a:lnTo>
                <a:lnTo>
                  <a:pt x="1427162" y="787405"/>
                </a:lnTo>
                <a:lnTo>
                  <a:pt x="1423988" y="803275"/>
                </a:lnTo>
                <a:lnTo>
                  <a:pt x="1411288" y="817563"/>
                </a:lnTo>
                <a:lnTo>
                  <a:pt x="1384300" y="838200"/>
                </a:lnTo>
                <a:lnTo>
                  <a:pt x="1384300" y="838200"/>
                </a:lnTo>
                <a:lnTo>
                  <a:pt x="1341438" y="871536"/>
                </a:lnTo>
                <a:lnTo>
                  <a:pt x="1341438" y="871538"/>
                </a:lnTo>
                <a:lnTo>
                  <a:pt x="1298575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3962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58875" y="3087688"/>
                </a:lnTo>
                <a:lnTo>
                  <a:pt x="1123950" y="3111500"/>
                </a:lnTo>
                <a:lnTo>
                  <a:pt x="1123950" y="3111501"/>
                </a:lnTo>
                <a:lnTo>
                  <a:pt x="1123950" y="3113088"/>
                </a:lnTo>
                <a:lnTo>
                  <a:pt x="1082674" y="3132138"/>
                </a:lnTo>
                <a:lnTo>
                  <a:pt x="1081087" y="3132138"/>
                </a:lnTo>
                <a:lnTo>
                  <a:pt x="1081087" y="3132138"/>
                </a:lnTo>
                <a:lnTo>
                  <a:pt x="1038225" y="3144837"/>
                </a:lnTo>
                <a:lnTo>
                  <a:pt x="1038225" y="3144838"/>
                </a:lnTo>
                <a:lnTo>
                  <a:pt x="995363" y="3148013"/>
                </a:lnTo>
                <a:lnTo>
                  <a:pt x="995362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2325" y="3148013"/>
                </a:lnTo>
                <a:lnTo>
                  <a:pt x="777875" y="3148013"/>
                </a:lnTo>
                <a:lnTo>
                  <a:pt x="735013" y="3148013"/>
                </a:lnTo>
                <a:lnTo>
                  <a:pt x="735012" y="3148013"/>
                </a:lnTo>
                <a:lnTo>
                  <a:pt x="692150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2" y="3148013"/>
                </a:lnTo>
                <a:lnTo>
                  <a:pt x="519113" y="3148013"/>
                </a:lnTo>
                <a:lnTo>
                  <a:pt x="519112" y="3148013"/>
                </a:lnTo>
                <a:lnTo>
                  <a:pt x="476250" y="3148013"/>
                </a:lnTo>
                <a:lnTo>
                  <a:pt x="431800" y="3148013"/>
                </a:lnTo>
                <a:lnTo>
                  <a:pt x="388938" y="3148013"/>
                </a:lnTo>
                <a:lnTo>
                  <a:pt x="388937" y="3148013"/>
                </a:lnTo>
                <a:lnTo>
                  <a:pt x="346075" y="3148013"/>
                </a:lnTo>
                <a:lnTo>
                  <a:pt x="303212" y="3148013"/>
                </a:lnTo>
                <a:lnTo>
                  <a:pt x="258763" y="3148013"/>
                </a:lnTo>
                <a:lnTo>
                  <a:pt x="258762" y="3148013"/>
                </a:lnTo>
                <a:lnTo>
                  <a:pt x="238125" y="3148013"/>
                </a:lnTo>
                <a:lnTo>
                  <a:pt x="215900" y="3146426"/>
                </a:lnTo>
                <a:lnTo>
                  <a:pt x="215900" y="3146425"/>
                </a:lnTo>
                <a:lnTo>
                  <a:pt x="190499" y="3144838"/>
                </a:lnTo>
                <a:lnTo>
                  <a:pt x="173037" y="3140075"/>
                </a:lnTo>
                <a:lnTo>
                  <a:pt x="173037" y="3140075"/>
                </a:lnTo>
                <a:lnTo>
                  <a:pt x="146050" y="3132138"/>
                </a:lnTo>
                <a:lnTo>
                  <a:pt x="130175" y="3124200"/>
                </a:lnTo>
                <a:lnTo>
                  <a:pt x="106362" y="3113088"/>
                </a:lnTo>
                <a:lnTo>
                  <a:pt x="85725" y="3100388"/>
                </a:lnTo>
                <a:lnTo>
                  <a:pt x="85725" y="3100387"/>
                </a:lnTo>
                <a:lnTo>
                  <a:pt x="69850" y="3087687"/>
                </a:lnTo>
                <a:lnTo>
                  <a:pt x="42862" y="3059112"/>
                </a:lnTo>
                <a:lnTo>
                  <a:pt x="42862" y="3059110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1049337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2862" y="90488"/>
                </a:lnTo>
                <a:lnTo>
                  <a:pt x="42862" y="90487"/>
                </a:lnTo>
                <a:lnTo>
                  <a:pt x="69850" y="60324"/>
                </a:lnTo>
                <a:lnTo>
                  <a:pt x="85725" y="49212"/>
                </a:lnTo>
                <a:lnTo>
                  <a:pt x="85725" y="49212"/>
                </a:lnTo>
                <a:lnTo>
                  <a:pt x="106362" y="34925"/>
                </a:lnTo>
                <a:lnTo>
                  <a:pt x="130175" y="25400"/>
                </a:lnTo>
                <a:lnTo>
                  <a:pt x="146050" y="15875"/>
                </a:lnTo>
                <a:lnTo>
                  <a:pt x="173037" y="9525"/>
                </a:lnTo>
                <a:lnTo>
                  <a:pt x="173037" y="9525"/>
                </a:lnTo>
                <a:lnTo>
                  <a:pt x="190499" y="4762"/>
                </a:lnTo>
                <a:lnTo>
                  <a:pt x="215900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9" name="任意多边形 168"/>
          <p:cNvSpPr>
            <a:spLocks/>
          </p:cNvSpPr>
          <p:nvPr/>
        </p:nvSpPr>
        <p:spPr bwMode="auto">
          <a:xfrm>
            <a:off x="9286715" y="1450497"/>
            <a:ext cx="1348198" cy="3454106"/>
          </a:xfrm>
          <a:custGeom>
            <a:avLst/>
            <a:gdLst>
              <a:gd name="connsiteX0" fmla="*/ 239712 w 1228725"/>
              <a:gd name="connsiteY0" fmla="*/ 0 h 3148013"/>
              <a:gd name="connsiteX1" fmla="*/ 252412 w 1228725"/>
              <a:gd name="connsiteY1" fmla="*/ 0 h 3148013"/>
              <a:gd name="connsiteX2" fmla="*/ 296862 w 1228725"/>
              <a:gd name="connsiteY2" fmla="*/ 0 h 3148013"/>
              <a:gd name="connsiteX3" fmla="*/ 339725 w 1228725"/>
              <a:gd name="connsiteY3" fmla="*/ 0 h 3148013"/>
              <a:gd name="connsiteX4" fmla="*/ 381000 w 1228725"/>
              <a:gd name="connsiteY4" fmla="*/ 0 h 3148013"/>
              <a:gd name="connsiteX5" fmla="*/ 423862 w 1228725"/>
              <a:gd name="connsiteY5" fmla="*/ 0 h 3148013"/>
              <a:gd name="connsiteX6" fmla="*/ 423863 w 1228725"/>
              <a:gd name="connsiteY6" fmla="*/ 0 h 3148013"/>
              <a:gd name="connsiteX7" fmla="*/ 465137 w 1228725"/>
              <a:gd name="connsiteY7" fmla="*/ 0 h 3148013"/>
              <a:gd name="connsiteX8" fmla="*/ 508000 w 1228725"/>
              <a:gd name="connsiteY8" fmla="*/ 0 h 3148013"/>
              <a:gd name="connsiteX9" fmla="*/ 550862 w 1228725"/>
              <a:gd name="connsiteY9" fmla="*/ 0 h 3148013"/>
              <a:gd name="connsiteX10" fmla="*/ 550863 w 1228725"/>
              <a:gd name="connsiteY10" fmla="*/ 0 h 3148013"/>
              <a:gd name="connsiteX11" fmla="*/ 592137 w 1228725"/>
              <a:gd name="connsiteY11" fmla="*/ 0 h 3148013"/>
              <a:gd name="connsiteX12" fmla="*/ 635000 w 1228725"/>
              <a:gd name="connsiteY12" fmla="*/ 0 h 3148013"/>
              <a:gd name="connsiteX13" fmla="*/ 676275 w 1228725"/>
              <a:gd name="connsiteY13" fmla="*/ 0 h 3148013"/>
              <a:gd name="connsiteX14" fmla="*/ 720725 w 1228725"/>
              <a:gd name="connsiteY14" fmla="*/ 0 h 3148013"/>
              <a:gd name="connsiteX15" fmla="*/ 763587 w 1228725"/>
              <a:gd name="connsiteY15" fmla="*/ 0 h 3148013"/>
              <a:gd name="connsiteX16" fmla="*/ 763588 w 1228725"/>
              <a:gd name="connsiteY16" fmla="*/ 0 h 3148013"/>
              <a:gd name="connsiteX17" fmla="*/ 804862 w 1228725"/>
              <a:gd name="connsiteY17" fmla="*/ 0 h 3148013"/>
              <a:gd name="connsiteX18" fmla="*/ 847725 w 1228725"/>
              <a:gd name="connsiteY18" fmla="*/ 0 h 3148013"/>
              <a:gd name="connsiteX19" fmla="*/ 889000 w 1228725"/>
              <a:gd name="connsiteY19" fmla="*/ 0 h 3148013"/>
              <a:gd name="connsiteX20" fmla="*/ 931862 w 1228725"/>
              <a:gd name="connsiteY20" fmla="*/ 0 h 3148013"/>
              <a:gd name="connsiteX21" fmla="*/ 931863 w 1228725"/>
              <a:gd name="connsiteY21" fmla="*/ 0 h 3148013"/>
              <a:gd name="connsiteX22" fmla="*/ 974725 w 1228725"/>
              <a:gd name="connsiteY22" fmla="*/ 0 h 3148013"/>
              <a:gd name="connsiteX23" fmla="*/ 989013 w 1228725"/>
              <a:gd name="connsiteY23" fmla="*/ 0 h 3148013"/>
              <a:gd name="connsiteX24" fmla="*/ 1016000 w 1228725"/>
              <a:gd name="connsiteY24" fmla="*/ 3175 h 3148013"/>
              <a:gd name="connsiteX25" fmla="*/ 1036638 w 1228725"/>
              <a:gd name="connsiteY25" fmla="*/ 4762 h 3148013"/>
              <a:gd name="connsiteX26" fmla="*/ 1058862 w 1228725"/>
              <a:gd name="connsiteY26" fmla="*/ 11112 h 3148013"/>
              <a:gd name="connsiteX27" fmla="*/ 1058862 w 1228725"/>
              <a:gd name="connsiteY27" fmla="*/ 11112 h 3148013"/>
              <a:gd name="connsiteX28" fmla="*/ 1081087 w 1228725"/>
              <a:gd name="connsiteY28" fmla="*/ 15874 h 3148013"/>
              <a:gd name="connsiteX29" fmla="*/ 1100137 w 1228725"/>
              <a:gd name="connsiteY29" fmla="*/ 25399 h 3148013"/>
              <a:gd name="connsiteX30" fmla="*/ 1100137 w 1228725"/>
              <a:gd name="connsiteY30" fmla="*/ 25400 h 3148013"/>
              <a:gd name="connsiteX31" fmla="*/ 1123949 w 1228725"/>
              <a:gd name="connsiteY31" fmla="*/ 34925 h 3148013"/>
              <a:gd name="connsiteX32" fmla="*/ 1144587 w 1228725"/>
              <a:gd name="connsiteY32" fmla="*/ 50800 h 3148013"/>
              <a:gd name="connsiteX33" fmla="*/ 1158875 w 1228725"/>
              <a:gd name="connsiteY33" fmla="*/ 60325 h 3148013"/>
              <a:gd name="connsiteX34" fmla="*/ 1187450 w 1228725"/>
              <a:gd name="connsiteY34" fmla="*/ 90488 h 3148013"/>
              <a:gd name="connsiteX35" fmla="*/ 1187450 w 1228725"/>
              <a:gd name="connsiteY35" fmla="*/ 90487 h 3148013"/>
              <a:gd name="connsiteX36" fmla="*/ 1189037 w 1228725"/>
              <a:gd name="connsiteY36" fmla="*/ 92075 h 3148013"/>
              <a:gd name="connsiteX37" fmla="*/ 1209675 w 1228725"/>
              <a:gd name="connsiteY37" fmla="*/ 128587 h 3148013"/>
              <a:gd name="connsiteX38" fmla="*/ 1222375 w 1228725"/>
              <a:gd name="connsiteY38" fmla="*/ 166687 h 3148013"/>
              <a:gd name="connsiteX39" fmla="*/ 1228725 w 1228725"/>
              <a:gd name="connsiteY39" fmla="*/ 209550 h 3148013"/>
              <a:gd name="connsiteX40" fmla="*/ 1228725 w 1228725"/>
              <a:gd name="connsiteY40" fmla="*/ 2940050 h 3148013"/>
              <a:gd name="connsiteX41" fmla="*/ 1222375 w 1228725"/>
              <a:gd name="connsiteY41" fmla="*/ 2982912 h 3148013"/>
              <a:gd name="connsiteX42" fmla="*/ 1209675 w 1228725"/>
              <a:gd name="connsiteY42" fmla="*/ 3021012 h 3148013"/>
              <a:gd name="connsiteX43" fmla="*/ 1189037 w 1228725"/>
              <a:gd name="connsiteY43" fmla="*/ 3055937 h 3148013"/>
              <a:gd name="connsiteX44" fmla="*/ 1187450 w 1228725"/>
              <a:gd name="connsiteY44" fmla="*/ 3059112 h 3148013"/>
              <a:gd name="connsiteX45" fmla="*/ 1187450 w 1228725"/>
              <a:gd name="connsiteY45" fmla="*/ 3059113 h 3148013"/>
              <a:gd name="connsiteX46" fmla="*/ 1158875 w 1228725"/>
              <a:gd name="connsiteY46" fmla="*/ 3087688 h 3148013"/>
              <a:gd name="connsiteX47" fmla="*/ 1144587 w 1228725"/>
              <a:gd name="connsiteY47" fmla="*/ 3097213 h 3148013"/>
              <a:gd name="connsiteX48" fmla="*/ 1144587 w 1228725"/>
              <a:gd name="connsiteY48" fmla="*/ 3097213 h 3148013"/>
              <a:gd name="connsiteX49" fmla="*/ 1123949 w 1228725"/>
              <a:gd name="connsiteY49" fmla="*/ 3113088 h 3148013"/>
              <a:gd name="connsiteX50" fmla="*/ 1100137 w 1228725"/>
              <a:gd name="connsiteY50" fmla="*/ 3124200 h 3148013"/>
              <a:gd name="connsiteX51" fmla="*/ 1081087 w 1228725"/>
              <a:gd name="connsiteY51" fmla="*/ 3132138 h 3148013"/>
              <a:gd name="connsiteX52" fmla="*/ 1058863 w 1228725"/>
              <a:gd name="connsiteY52" fmla="*/ 3136900 h 3148013"/>
              <a:gd name="connsiteX53" fmla="*/ 1036638 w 1228725"/>
              <a:gd name="connsiteY53" fmla="*/ 3144838 h 3148013"/>
              <a:gd name="connsiteX54" fmla="*/ 1016000 w 1228725"/>
              <a:gd name="connsiteY54" fmla="*/ 3146425 h 3148013"/>
              <a:gd name="connsiteX55" fmla="*/ 1016000 w 1228725"/>
              <a:gd name="connsiteY55" fmla="*/ 3146426 h 3148013"/>
              <a:gd name="connsiteX56" fmla="*/ 989013 w 1228725"/>
              <a:gd name="connsiteY56" fmla="*/ 3148013 h 3148013"/>
              <a:gd name="connsiteX57" fmla="*/ 974725 w 1228725"/>
              <a:gd name="connsiteY57" fmla="*/ 3148013 h 3148013"/>
              <a:gd name="connsiteX58" fmla="*/ 931863 w 1228725"/>
              <a:gd name="connsiteY58" fmla="*/ 3148013 h 3148013"/>
              <a:gd name="connsiteX59" fmla="*/ 931862 w 1228725"/>
              <a:gd name="connsiteY59" fmla="*/ 3148013 h 3148013"/>
              <a:gd name="connsiteX60" fmla="*/ 889000 w 1228725"/>
              <a:gd name="connsiteY60" fmla="*/ 3148013 h 3148013"/>
              <a:gd name="connsiteX61" fmla="*/ 847725 w 1228725"/>
              <a:gd name="connsiteY61" fmla="*/ 3148013 h 3148013"/>
              <a:gd name="connsiteX62" fmla="*/ 804862 w 1228725"/>
              <a:gd name="connsiteY62" fmla="*/ 3148013 h 3148013"/>
              <a:gd name="connsiteX63" fmla="*/ 763588 w 1228725"/>
              <a:gd name="connsiteY63" fmla="*/ 3148013 h 3148013"/>
              <a:gd name="connsiteX64" fmla="*/ 763587 w 1228725"/>
              <a:gd name="connsiteY64" fmla="*/ 3148013 h 3148013"/>
              <a:gd name="connsiteX65" fmla="*/ 720725 w 1228725"/>
              <a:gd name="connsiteY65" fmla="*/ 3148013 h 3148013"/>
              <a:gd name="connsiteX66" fmla="*/ 676275 w 1228725"/>
              <a:gd name="connsiteY66" fmla="*/ 3148013 h 3148013"/>
              <a:gd name="connsiteX67" fmla="*/ 635000 w 1228725"/>
              <a:gd name="connsiteY67" fmla="*/ 3148013 h 3148013"/>
              <a:gd name="connsiteX68" fmla="*/ 592137 w 1228725"/>
              <a:gd name="connsiteY68" fmla="*/ 3148013 h 3148013"/>
              <a:gd name="connsiteX69" fmla="*/ 550863 w 1228725"/>
              <a:gd name="connsiteY69" fmla="*/ 3148013 h 3148013"/>
              <a:gd name="connsiteX70" fmla="*/ 550862 w 1228725"/>
              <a:gd name="connsiteY70" fmla="*/ 3148013 h 3148013"/>
              <a:gd name="connsiteX71" fmla="*/ 508000 w 1228725"/>
              <a:gd name="connsiteY71" fmla="*/ 3148013 h 3148013"/>
              <a:gd name="connsiteX72" fmla="*/ 465137 w 1228725"/>
              <a:gd name="connsiteY72" fmla="*/ 3148013 h 3148013"/>
              <a:gd name="connsiteX73" fmla="*/ 423863 w 1228725"/>
              <a:gd name="connsiteY73" fmla="*/ 3148013 h 3148013"/>
              <a:gd name="connsiteX74" fmla="*/ 423862 w 1228725"/>
              <a:gd name="connsiteY74" fmla="*/ 3148013 h 3148013"/>
              <a:gd name="connsiteX75" fmla="*/ 381000 w 1228725"/>
              <a:gd name="connsiteY75" fmla="*/ 3148013 h 3148013"/>
              <a:gd name="connsiteX76" fmla="*/ 339725 w 1228725"/>
              <a:gd name="connsiteY76" fmla="*/ 3148013 h 3148013"/>
              <a:gd name="connsiteX77" fmla="*/ 296862 w 1228725"/>
              <a:gd name="connsiteY77" fmla="*/ 3148013 h 3148013"/>
              <a:gd name="connsiteX78" fmla="*/ 252412 w 1228725"/>
              <a:gd name="connsiteY78" fmla="*/ 3148013 h 3148013"/>
              <a:gd name="connsiteX79" fmla="*/ 239712 w 1228725"/>
              <a:gd name="connsiteY79" fmla="*/ 3148013 h 3148013"/>
              <a:gd name="connsiteX80" fmla="*/ 211137 w 1228725"/>
              <a:gd name="connsiteY80" fmla="*/ 3146426 h 3148013"/>
              <a:gd name="connsiteX81" fmla="*/ 211137 w 1228725"/>
              <a:gd name="connsiteY81" fmla="*/ 3146425 h 3148013"/>
              <a:gd name="connsiteX82" fmla="*/ 190500 w 1228725"/>
              <a:gd name="connsiteY82" fmla="*/ 3144838 h 3148013"/>
              <a:gd name="connsiteX83" fmla="*/ 168275 w 1228725"/>
              <a:gd name="connsiteY83" fmla="*/ 3136900 h 3148013"/>
              <a:gd name="connsiteX84" fmla="*/ 146049 w 1228725"/>
              <a:gd name="connsiteY84" fmla="*/ 3132138 h 3148013"/>
              <a:gd name="connsiteX85" fmla="*/ 125412 w 1228725"/>
              <a:gd name="connsiteY85" fmla="*/ 3124200 h 3148013"/>
              <a:gd name="connsiteX86" fmla="*/ 104774 w 1228725"/>
              <a:gd name="connsiteY86" fmla="*/ 3113088 h 3148013"/>
              <a:gd name="connsiteX87" fmla="*/ 84137 w 1228725"/>
              <a:gd name="connsiteY87" fmla="*/ 3097213 h 3148013"/>
              <a:gd name="connsiteX88" fmla="*/ 68263 w 1228725"/>
              <a:gd name="connsiteY88" fmla="*/ 3087688 h 3148013"/>
              <a:gd name="connsiteX89" fmla="*/ 41275 w 1228725"/>
              <a:gd name="connsiteY89" fmla="*/ 3059113 h 3148013"/>
              <a:gd name="connsiteX90" fmla="*/ 41275 w 1228725"/>
              <a:gd name="connsiteY90" fmla="*/ 3059112 h 3148013"/>
              <a:gd name="connsiteX91" fmla="*/ 39687 w 1228725"/>
              <a:gd name="connsiteY91" fmla="*/ 3055937 h 3148013"/>
              <a:gd name="connsiteX92" fmla="*/ 19050 w 1228725"/>
              <a:gd name="connsiteY92" fmla="*/ 3021012 h 3148013"/>
              <a:gd name="connsiteX93" fmla="*/ 3175 w 1228725"/>
              <a:gd name="connsiteY93" fmla="*/ 2982912 h 3148013"/>
              <a:gd name="connsiteX94" fmla="*/ 0 w 1228725"/>
              <a:gd name="connsiteY94" fmla="*/ 2940050 h 3148013"/>
              <a:gd name="connsiteX95" fmla="*/ 0 w 1228725"/>
              <a:gd name="connsiteY95" fmla="*/ 209550 h 3148013"/>
              <a:gd name="connsiteX96" fmla="*/ 3175 w 1228725"/>
              <a:gd name="connsiteY96" fmla="*/ 166687 h 3148013"/>
              <a:gd name="connsiteX97" fmla="*/ 19050 w 1228725"/>
              <a:gd name="connsiteY97" fmla="*/ 128587 h 3148013"/>
              <a:gd name="connsiteX98" fmla="*/ 39687 w 1228725"/>
              <a:gd name="connsiteY98" fmla="*/ 92075 h 3148013"/>
              <a:gd name="connsiteX99" fmla="*/ 41275 w 1228725"/>
              <a:gd name="connsiteY99" fmla="*/ 90487 h 3148013"/>
              <a:gd name="connsiteX100" fmla="*/ 41275 w 1228725"/>
              <a:gd name="connsiteY100" fmla="*/ 90488 h 3148013"/>
              <a:gd name="connsiteX101" fmla="*/ 68263 w 1228725"/>
              <a:gd name="connsiteY101" fmla="*/ 60325 h 3148013"/>
              <a:gd name="connsiteX102" fmla="*/ 84137 w 1228725"/>
              <a:gd name="connsiteY102" fmla="*/ 50801 h 3148013"/>
              <a:gd name="connsiteX103" fmla="*/ 84137 w 1228725"/>
              <a:gd name="connsiteY103" fmla="*/ 50800 h 3148013"/>
              <a:gd name="connsiteX104" fmla="*/ 104774 w 1228725"/>
              <a:gd name="connsiteY104" fmla="*/ 34925 h 3148013"/>
              <a:gd name="connsiteX105" fmla="*/ 125412 w 1228725"/>
              <a:gd name="connsiteY105" fmla="*/ 25400 h 3148013"/>
              <a:gd name="connsiteX106" fmla="*/ 125412 w 1228725"/>
              <a:gd name="connsiteY106" fmla="*/ 25399 h 3148013"/>
              <a:gd name="connsiteX107" fmla="*/ 146049 w 1228725"/>
              <a:gd name="connsiteY107" fmla="*/ 15874 h 3148013"/>
              <a:gd name="connsiteX108" fmla="*/ 168275 w 1228725"/>
              <a:gd name="connsiteY108" fmla="*/ 11112 h 3148013"/>
              <a:gd name="connsiteX109" fmla="*/ 168275 w 1228725"/>
              <a:gd name="connsiteY109" fmla="*/ 11112 h 3148013"/>
              <a:gd name="connsiteX110" fmla="*/ 190500 w 1228725"/>
              <a:gd name="connsiteY110" fmla="*/ 4762 h 3148013"/>
              <a:gd name="connsiteX111" fmla="*/ 211137 w 1228725"/>
              <a:gd name="connsiteY111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28725" h="3148013">
                <a:moveTo>
                  <a:pt x="239712" y="0"/>
                </a:moveTo>
                <a:lnTo>
                  <a:pt x="252412" y="0"/>
                </a:lnTo>
                <a:lnTo>
                  <a:pt x="296862" y="0"/>
                </a:lnTo>
                <a:lnTo>
                  <a:pt x="339725" y="0"/>
                </a:lnTo>
                <a:lnTo>
                  <a:pt x="381000" y="0"/>
                </a:lnTo>
                <a:lnTo>
                  <a:pt x="423862" y="0"/>
                </a:lnTo>
                <a:lnTo>
                  <a:pt x="423863" y="0"/>
                </a:lnTo>
                <a:lnTo>
                  <a:pt x="465137" y="0"/>
                </a:lnTo>
                <a:lnTo>
                  <a:pt x="508000" y="0"/>
                </a:lnTo>
                <a:lnTo>
                  <a:pt x="550862" y="0"/>
                </a:lnTo>
                <a:lnTo>
                  <a:pt x="550863" y="0"/>
                </a:lnTo>
                <a:lnTo>
                  <a:pt x="592137" y="0"/>
                </a:lnTo>
                <a:lnTo>
                  <a:pt x="635000" y="0"/>
                </a:lnTo>
                <a:lnTo>
                  <a:pt x="676275" y="0"/>
                </a:lnTo>
                <a:lnTo>
                  <a:pt x="720725" y="0"/>
                </a:lnTo>
                <a:lnTo>
                  <a:pt x="763587" y="0"/>
                </a:lnTo>
                <a:lnTo>
                  <a:pt x="763588" y="0"/>
                </a:lnTo>
                <a:lnTo>
                  <a:pt x="804862" y="0"/>
                </a:lnTo>
                <a:lnTo>
                  <a:pt x="847725" y="0"/>
                </a:lnTo>
                <a:lnTo>
                  <a:pt x="889000" y="0"/>
                </a:lnTo>
                <a:lnTo>
                  <a:pt x="931862" y="0"/>
                </a:lnTo>
                <a:lnTo>
                  <a:pt x="931863" y="0"/>
                </a:lnTo>
                <a:lnTo>
                  <a:pt x="974725" y="0"/>
                </a:lnTo>
                <a:lnTo>
                  <a:pt x="989013" y="0"/>
                </a:lnTo>
                <a:lnTo>
                  <a:pt x="1016000" y="3175"/>
                </a:lnTo>
                <a:lnTo>
                  <a:pt x="1036638" y="4762"/>
                </a:lnTo>
                <a:lnTo>
                  <a:pt x="1058862" y="11112"/>
                </a:lnTo>
                <a:lnTo>
                  <a:pt x="1058862" y="11112"/>
                </a:lnTo>
                <a:lnTo>
                  <a:pt x="1081087" y="15874"/>
                </a:lnTo>
                <a:lnTo>
                  <a:pt x="1100137" y="25399"/>
                </a:lnTo>
                <a:lnTo>
                  <a:pt x="1100137" y="25400"/>
                </a:lnTo>
                <a:lnTo>
                  <a:pt x="1123949" y="34925"/>
                </a:lnTo>
                <a:lnTo>
                  <a:pt x="1144587" y="50800"/>
                </a:lnTo>
                <a:lnTo>
                  <a:pt x="1158875" y="60325"/>
                </a:lnTo>
                <a:lnTo>
                  <a:pt x="1187450" y="90488"/>
                </a:lnTo>
                <a:lnTo>
                  <a:pt x="1187450" y="90487"/>
                </a:lnTo>
                <a:lnTo>
                  <a:pt x="1189037" y="92075"/>
                </a:lnTo>
                <a:lnTo>
                  <a:pt x="1209675" y="128587"/>
                </a:lnTo>
                <a:lnTo>
                  <a:pt x="1222375" y="166687"/>
                </a:lnTo>
                <a:lnTo>
                  <a:pt x="1228725" y="209550"/>
                </a:lnTo>
                <a:lnTo>
                  <a:pt x="1228725" y="2940050"/>
                </a:lnTo>
                <a:lnTo>
                  <a:pt x="1222375" y="2982912"/>
                </a:lnTo>
                <a:lnTo>
                  <a:pt x="1209675" y="3021012"/>
                </a:lnTo>
                <a:lnTo>
                  <a:pt x="1189037" y="3055937"/>
                </a:lnTo>
                <a:lnTo>
                  <a:pt x="1187450" y="3059112"/>
                </a:lnTo>
                <a:lnTo>
                  <a:pt x="1187450" y="3059113"/>
                </a:lnTo>
                <a:lnTo>
                  <a:pt x="1158875" y="3087688"/>
                </a:lnTo>
                <a:lnTo>
                  <a:pt x="1144587" y="3097213"/>
                </a:lnTo>
                <a:lnTo>
                  <a:pt x="1144587" y="3097213"/>
                </a:lnTo>
                <a:lnTo>
                  <a:pt x="1123949" y="3113088"/>
                </a:lnTo>
                <a:lnTo>
                  <a:pt x="1100137" y="3124200"/>
                </a:lnTo>
                <a:lnTo>
                  <a:pt x="1081087" y="3132138"/>
                </a:lnTo>
                <a:lnTo>
                  <a:pt x="1058863" y="3136900"/>
                </a:lnTo>
                <a:lnTo>
                  <a:pt x="1036638" y="3144838"/>
                </a:lnTo>
                <a:lnTo>
                  <a:pt x="1016000" y="3146425"/>
                </a:lnTo>
                <a:lnTo>
                  <a:pt x="1016000" y="3146426"/>
                </a:lnTo>
                <a:lnTo>
                  <a:pt x="989013" y="3148013"/>
                </a:lnTo>
                <a:lnTo>
                  <a:pt x="974725" y="3148013"/>
                </a:lnTo>
                <a:lnTo>
                  <a:pt x="931863" y="3148013"/>
                </a:lnTo>
                <a:lnTo>
                  <a:pt x="931862" y="3148013"/>
                </a:lnTo>
                <a:lnTo>
                  <a:pt x="889000" y="3148013"/>
                </a:lnTo>
                <a:lnTo>
                  <a:pt x="847725" y="3148013"/>
                </a:lnTo>
                <a:lnTo>
                  <a:pt x="804862" y="3148013"/>
                </a:lnTo>
                <a:lnTo>
                  <a:pt x="763588" y="3148013"/>
                </a:lnTo>
                <a:lnTo>
                  <a:pt x="763587" y="3148013"/>
                </a:lnTo>
                <a:lnTo>
                  <a:pt x="720725" y="3148013"/>
                </a:lnTo>
                <a:lnTo>
                  <a:pt x="676275" y="3148013"/>
                </a:lnTo>
                <a:lnTo>
                  <a:pt x="635000" y="3148013"/>
                </a:lnTo>
                <a:lnTo>
                  <a:pt x="592137" y="3148013"/>
                </a:lnTo>
                <a:lnTo>
                  <a:pt x="550863" y="3148013"/>
                </a:lnTo>
                <a:lnTo>
                  <a:pt x="550862" y="3148013"/>
                </a:lnTo>
                <a:lnTo>
                  <a:pt x="508000" y="3148013"/>
                </a:lnTo>
                <a:lnTo>
                  <a:pt x="465137" y="3148013"/>
                </a:lnTo>
                <a:lnTo>
                  <a:pt x="423863" y="3148013"/>
                </a:lnTo>
                <a:lnTo>
                  <a:pt x="423862" y="3148013"/>
                </a:lnTo>
                <a:lnTo>
                  <a:pt x="381000" y="3148013"/>
                </a:lnTo>
                <a:lnTo>
                  <a:pt x="339725" y="3148013"/>
                </a:lnTo>
                <a:lnTo>
                  <a:pt x="296862" y="3148013"/>
                </a:lnTo>
                <a:lnTo>
                  <a:pt x="252412" y="3148013"/>
                </a:lnTo>
                <a:lnTo>
                  <a:pt x="239712" y="3148013"/>
                </a:lnTo>
                <a:lnTo>
                  <a:pt x="211137" y="3146426"/>
                </a:lnTo>
                <a:lnTo>
                  <a:pt x="211137" y="3146425"/>
                </a:lnTo>
                <a:lnTo>
                  <a:pt x="190500" y="3144838"/>
                </a:lnTo>
                <a:lnTo>
                  <a:pt x="168275" y="3136900"/>
                </a:lnTo>
                <a:lnTo>
                  <a:pt x="146049" y="3132138"/>
                </a:lnTo>
                <a:lnTo>
                  <a:pt x="125412" y="3124200"/>
                </a:lnTo>
                <a:lnTo>
                  <a:pt x="104774" y="3113088"/>
                </a:lnTo>
                <a:lnTo>
                  <a:pt x="84137" y="3097213"/>
                </a:lnTo>
                <a:lnTo>
                  <a:pt x="68263" y="3087688"/>
                </a:lnTo>
                <a:lnTo>
                  <a:pt x="41275" y="3059113"/>
                </a:lnTo>
                <a:lnTo>
                  <a:pt x="41275" y="3059112"/>
                </a:lnTo>
                <a:lnTo>
                  <a:pt x="39687" y="3055937"/>
                </a:lnTo>
                <a:lnTo>
                  <a:pt x="19050" y="3021012"/>
                </a:lnTo>
                <a:lnTo>
                  <a:pt x="3175" y="2982912"/>
                </a:lnTo>
                <a:lnTo>
                  <a:pt x="0" y="2940050"/>
                </a:lnTo>
                <a:lnTo>
                  <a:pt x="0" y="209550"/>
                </a:lnTo>
                <a:lnTo>
                  <a:pt x="3175" y="166687"/>
                </a:lnTo>
                <a:lnTo>
                  <a:pt x="19050" y="128587"/>
                </a:lnTo>
                <a:lnTo>
                  <a:pt x="39687" y="92075"/>
                </a:lnTo>
                <a:lnTo>
                  <a:pt x="41275" y="90487"/>
                </a:lnTo>
                <a:lnTo>
                  <a:pt x="41275" y="90488"/>
                </a:lnTo>
                <a:lnTo>
                  <a:pt x="68263" y="60325"/>
                </a:lnTo>
                <a:lnTo>
                  <a:pt x="84137" y="50801"/>
                </a:lnTo>
                <a:lnTo>
                  <a:pt x="84137" y="50800"/>
                </a:lnTo>
                <a:lnTo>
                  <a:pt x="104774" y="34925"/>
                </a:lnTo>
                <a:lnTo>
                  <a:pt x="125412" y="25400"/>
                </a:lnTo>
                <a:lnTo>
                  <a:pt x="125412" y="25399"/>
                </a:lnTo>
                <a:lnTo>
                  <a:pt x="146049" y="15874"/>
                </a:lnTo>
                <a:lnTo>
                  <a:pt x="168275" y="11112"/>
                </a:lnTo>
                <a:lnTo>
                  <a:pt x="168275" y="11112"/>
                </a:lnTo>
                <a:lnTo>
                  <a:pt x="190500" y="4762"/>
                </a:lnTo>
                <a:lnTo>
                  <a:pt x="211137" y="3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9" name="任意多边形 198"/>
          <p:cNvSpPr>
            <a:spLocks noChangeArrowheads="1"/>
          </p:cNvSpPr>
          <p:nvPr/>
        </p:nvSpPr>
        <p:spPr bwMode="auto">
          <a:xfrm>
            <a:off x="6966525" y="1450497"/>
            <a:ext cx="1569415" cy="3454106"/>
          </a:xfrm>
          <a:custGeom>
            <a:avLst/>
            <a:gdLst>
              <a:gd name="connsiteX0" fmla="*/ 1428750 w 1430338"/>
              <a:gd name="connsiteY0" fmla="*/ 787400 h 3148013"/>
              <a:gd name="connsiteX1" fmla="*/ 1430338 w 1430338"/>
              <a:gd name="connsiteY1" fmla="*/ 787400 h 3148013"/>
              <a:gd name="connsiteX2" fmla="*/ 1430338 w 1430338"/>
              <a:gd name="connsiteY2" fmla="*/ 788988 h 3148013"/>
              <a:gd name="connsiteX3" fmla="*/ 1428750 w 1430338"/>
              <a:gd name="connsiteY3" fmla="*/ 788988 h 3148013"/>
              <a:gd name="connsiteX4" fmla="*/ 239712 w 1430338"/>
              <a:gd name="connsiteY4" fmla="*/ 0 h 3148013"/>
              <a:gd name="connsiteX5" fmla="*/ 260350 w 1430338"/>
              <a:gd name="connsiteY5" fmla="*/ 0 h 3148013"/>
              <a:gd name="connsiteX6" fmla="*/ 303212 w 1430338"/>
              <a:gd name="connsiteY6" fmla="*/ 0 h 3148013"/>
              <a:gd name="connsiteX7" fmla="*/ 303213 w 1430338"/>
              <a:gd name="connsiteY7" fmla="*/ 0 h 3148013"/>
              <a:gd name="connsiteX8" fmla="*/ 346075 w 1430338"/>
              <a:gd name="connsiteY8" fmla="*/ 0 h 3148013"/>
              <a:gd name="connsiteX9" fmla="*/ 392112 w 1430338"/>
              <a:gd name="connsiteY9" fmla="*/ 0 h 3148013"/>
              <a:gd name="connsiteX10" fmla="*/ 392113 w 1430338"/>
              <a:gd name="connsiteY10" fmla="*/ 0 h 3148013"/>
              <a:gd name="connsiteX11" fmla="*/ 434975 w 1430338"/>
              <a:gd name="connsiteY11" fmla="*/ 0 h 3148013"/>
              <a:gd name="connsiteX12" fmla="*/ 477837 w 1430338"/>
              <a:gd name="connsiteY12" fmla="*/ 0 h 3148013"/>
              <a:gd name="connsiteX13" fmla="*/ 477838 w 1430338"/>
              <a:gd name="connsiteY13" fmla="*/ 0 h 3148013"/>
              <a:gd name="connsiteX14" fmla="*/ 520700 w 1430338"/>
              <a:gd name="connsiteY14" fmla="*/ 0 h 3148013"/>
              <a:gd name="connsiteX15" fmla="*/ 563562 w 1430338"/>
              <a:gd name="connsiteY15" fmla="*/ 0 h 3148013"/>
              <a:gd name="connsiteX16" fmla="*/ 563563 w 1430338"/>
              <a:gd name="connsiteY16" fmla="*/ 0 h 3148013"/>
              <a:gd name="connsiteX17" fmla="*/ 606425 w 1430338"/>
              <a:gd name="connsiteY17" fmla="*/ 0 h 3148013"/>
              <a:gd name="connsiteX18" fmla="*/ 649287 w 1430338"/>
              <a:gd name="connsiteY18" fmla="*/ 0 h 3148013"/>
              <a:gd name="connsiteX19" fmla="*/ 649288 w 1430338"/>
              <a:gd name="connsiteY19" fmla="*/ 0 h 3148013"/>
              <a:gd name="connsiteX20" fmla="*/ 693737 w 1430338"/>
              <a:gd name="connsiteY20" fmla="*/ 0 h 3148013"/>
              <a:gd name="connsiteX21" fmla="*/ 738187 w 1430338"/>
              <a:gd name="connsiteY21" fmla="*/ 0 h 3148013"/>
              <a:gd name="connsiteX22" fmla="*/ 781050 w 1430338"/>
              <a:gd name="connsiteY22" fmla="*/ 0 h 3148013"/>
              <a:gd name="connsiteX23" fmla="*/ 823912 w 1430338"/>
              <a:gd name="connsiteY23" fmla="*/ 0 h 3148013"/>
              <a:gd name="connsiteX24" fmla="*/ 823913 w 1430338"/>
              <a:gd name="connsiteY24" fmla="*/ 0 h 3148013"/>
              <a:gd name="connsiteX25" fmla="*/ 866775 w 1430338"/>
              <a:gd name="connsiteY25" fmla="*/ 0 h 3148013"/>
              <a:gd name="connsiteX26" fmla="*/ 909637 w 1430338"/>
              <a:gd name="connsiteY26" fmla="*/ 0 h 3148013"/>
              <a:gd name="connsiteX27" fmla="*/ 909638 w 1430338"/>
              <a:gd name="connsiteY27" fmla="*/ 0 h 3148013"/>
              <a:gd name="connsiteX28" fmla="*/ 952500 w 1430338"/>
              <a:gd name="connsiteY28" fmla="*/ 0 h 3148013"/>
              <a:gd name="connsiteX29" fmla="*/ 990600 w 1430338"/>
              <a:gd name="connsiteY29" fmla="*/ 0 h 3148013"/>
              <a:gd name="connsiteX30" fmla="*/ 996950 w 1430338"/>
              <a:gd name="connsiteY30" fmla="*/ 0 h 3148013"/>
              <a:gd name="connsiteX31" fmla="*/ 1039812 w 1430338"/>
              <a:gd name="connsiteY31" fmla="*/ 4762 h 3148013"/>
              <a:gd name="connsiteX32" fmla="*/ 1039812 w 1430338"/>
              <a:gd name="connsiteY32" fmla="*/ 4762 h 3148013"/>
              <a:gd name="connsiteX33" fmla="*/ 1082675 w 1430338"/>
              <a:gd name="connsiteY33" fmla="*/ 15874 h 3148013"/>
              <a:gd name="connsiteX34" fmla="*/ 1082675 w 1430338"/>
              <a:gd name="connsiteY34" fmla="*/ 15875 h 3148013"/>
              <a:gd name="connsiteX35" fmla="*/ 1084262 w 1430338"/>
              <a:gd name="connsiteY35" fmla="*/ 15875 h 3148013"/>
              <a:gd name="connsiteX36" fmla="*/ 1125537 w 1430338"/>
              <a:gd name="connsiteY36" fmla="*/ 34925 h 3148013"/>
              <a:gd name="connsiteX37" fmla="*/ 1127125 w 1430338"/>
              <a:gd name="connsiteY37" fmla="*/ 36512 h 3148013"/>
              <a:gd name="connsiteX38" fmla="*/ 1127125 w 1430338"/>
              <a:gd name="connsiteY38" fmla="*/ 36512 h 3148013"/>
              <a:gd name="connsiteX39" fmla="*/ 1160463 w 1430338"/>
              <a:gd name="connsiteY39" fmla="*/ 60324 h 3148013"/>
              <a:gd name="connsiteX40" fmla="*/ 1169988 w 1430338"/>
              <a:gd name="connsiteY40" fmla="*/ 71437 h 3148013"/>
              <a:gd name="connsiteX41" fmla="*/ 1169988 w 1430338"/>
              <a:gd name="connsiteY41" fmla="*/ 71438 h 3148013"/>
              <a:gd name="connsiteX42" fmla="*/ 1189037 w 1430338"/>
              <a:gd name="connsiteY42" fmla="*/ 92074 h 3148013"/>
              <a:gd name="connsiteX43" fmla="*/ 1211262 w 1430338"/>
              <a:gd name="connsiteY43" fmla="*/ 128587 h 3148013"/>
              <a:gd name="connsiteX44" fmla="*/ 1212850 w 1430338"/>
              <a:gd name="connsiteY44" fmla="*/ 131762 h 3148013"/>
              <a:gd name="connsiteX45" fmla="*/ 1225550 w 1430338"/>
              <a:gd name="connsiteY45" fmla="*/ 166687 h 3148013"/>
              <a:gd name="connsiteX46" fmla="*/ 1230312 w 1430338"/>
              <a:gd name="connsiteY46" fmla="*/ 209549 h 3148013"/>
              <a:gd name="connsiteX47" fmla="*/ 1230312 w 1430338"/>
              <a:gd name="connsiteY47" fmla="*/ 617537 h 3148013"/>
              <a:gd name="connsiteX48" fmla="*/ 1255713 w 1430338"/>
              <a:gd name="connsiteY48" fmla="*/ 636587 h 3148013"/>
              <a:gd name="connsiteX49" fmla="*/ 1255713 w 1430338"/>
              <a:gd name="connsiteY49" fmla="*/ 636588 h 3148013"/>
              <a:gd name="connsiteX50" fmla="*/ 1300162 w 1430338"/>
              <a:gd name="connsiteY50" fmla="*/ 669924 h 3148013"/>
              <a:gd name="connsiteX51" fmla="*/ 1300162 w 1430338"/>
              <a:gd name="connsiteY51" fmla="*/ 669925 h 3148013"/>
              <a:gd name="connsiteX52" fmla="*/ 1343025 w 1430338"/>
              <a:gd name="connsiteY52" fmla="*/ 703262 h 3148013"/>
              <a:gd name="connsiteX53" fmla="*/ 1343025 w 1430338"/>
              <a:gd name="connsiteY53" fmla="*/ 703262 h 3148013"/>
              <a:gd name="connsiteX54" fmla="*/ 1385888 w 1430338"/>
              <a:gd name="connsiteY54" fmla="*/ 735012 h 3148013"/>
              <a:gd name="connsiteX55" fmla="*/ 1385888 w 1430338"/>
              <a:gd name="connsiteY55" fmla="*/ 735013 h 3148013"/>
              <a:gd name="connsiteX56" fmla="*/ 1412875 w 1430338"/>
              <a:gd name="connsiteY56" fmla="*/ 755649 h 3148013"/>
              <a:gd name="connsiteX57" fmla="*/ 1425575 w 1430338"/>
              <a:gd name="connsiteY57" fmla="*/ 769937 h 3148013"/>
              <a:gd name="connsiteX58" fmla="*/ 1428750 w 1430338"/>
              <a:gd name="connsiteY58" fmla="*/ 787399 h 3148013"/>
              <a:gd name="connsiteX59" fmla="*/ 1425575 w 1430338"/>
              <a:gd name="connsiteY59" fmla="*/ 803275 h 3148013"/>
              <a:gd name="connsiteX60" fmla="*/ 1412875 w 1430338"/>
              <a:gd name="connsiteY60" fmla="*/ 817562 h 3148013"/>
              <a:gd name="connsiteX61" fmla="*/ 1385888 w 1430338"/>
              <a:gd name="connsiteY61" fmla="*/ 836611 h 3148013"/>
              <a:gd name="connsiteX62" fmla="*/ 1385888 w 1430338"/>
              <a:gd name="connsiteY62" fmla="*/ 836612 h 3148013"/>
              <a:gd name="connsiteX63" fmla="*/ 1343025 w 1430338"/>
              <a:gd name="connsiteY63" fmla="*/ 871537 h 3148013"/>
              <a:gd name="connsiteX64" fmla="*/ 1343025 w 1430338"/>
              <a:gd name="connsiteY64" fmla="*/ 871538 h 3148013"/>
              <a:gd name="connsiteX65" fmla="*/ 1300162 w 1430338"/>
              <a:gd name="connsiteY65" fmla="*/ 904875 h 3148013"/>
              <a:gd name="connsiteX66" fmla="*/ 1255713 w 1430338"/>
              <a:gd name="connsiteY66" fmla="*/ 936624 h 3148013"/>
              <a:gd name="connsiteX67" fmla="*/ 1255713 w 1430338"/>
              <a:gd name="connsiteY67" fmla="*/ 936625 h 3148013"/>
              <a:gd name="connsiteX68" fmla="*/ 1230312 w 1430338"/>
              <a:gd name="connsiteY68" fmla="*/ 955675 h 3148013"/>
              <a:gd name="connsiteX69" fmla="*/ 1230312 w 1430338"/>
              <a:gd name="connsiteY69" fmla="*/ 2940050 h 3148013"/>
              <a:gd name="connsiteX70" fmla="*/ 1225550 w 1430338"/>
              <a:gd name="connsiteY70" fmla="*/ 2982913 h 3148013"/>
              <a:gd name="connsiteX71" fmla="*/ 1212850 w 1430338"/>
              <a:gd name="connsiteY71" fmla="*/ 3016250 h 3148013"/>
              <a:gd name="connsiteX72" fmla="*/ 1211262 w 1430338"/>
              <a:gd name="connsiteY72" fmla="*/ 3021013 h 3148013"/>
              <a:gd name="connsiteX73" fmla="*/ 1189037 w 1430338"/>
              <a:gd name="connsiteY73" fmla="*/ 3055938 h 3148013"/>
              <a:gd name="connsiteX74" fmla="*/ 1169988 w 1430338"/>
              <a:gd name="connsiteY74" fmla="*/ 3076574 h 3148013"/>
              <a:gd name="connsiteX75" fmla="*/ 1169988 w 1430338"/>
              <a:gd name="connsiteY75" fmla="*/ 3076575 h 3148013"/>
              <a:gd name="connsiteX76" fmla="*/ 1160463 w 1430338"/>
              <a:gd name="connsiteY76" fmla="*/ 3087688 h 3148013"/>
              <a:gd name="connsiteX77" fmla="*/ 1127125 w 1430338"/>
              <a:gd name="connsiteY77" fmla="*/ 3111500 h 3148013"/>
              <a:gd name="connsiteX78" fmla="*/ 1127125 w 1430338"/>
              <a:gd name="connsiteY78" fmla="*/ 3111501 h 3148013"/>
              <a:gd name="connsiteX79" fmla="*/ 1125537 w 1430338"/>
              <a:gd name="connsiteY79" fmla="*/ 3113088 h 3148013"/>
              <a:gd name="connsiteX80" fmla="*/ 1084262 w 1430338"/>
              <a:gd name="connsiteY80" fmla="*/ 3132138 h 3148013"/>
              <a:gd name="connsiteX81" fmla="*/ 1082675 w 1430338"/>
              <a:gd name="connsiteY81" fmla="*/ 3132138 h 3148013"/>
              <a:gd name="connsiteX82" fmla="*/ 1082675 w 1430338"/>
              <a:gd name="connsiteY82" fmla="*/ 3132137 h 3148013"/>
              <a:gd name="connsiteX83" fmla="*/ 1039813 w 1430338"/>
              <a:gd name="connsiteY83" fmla="*/ 3144837 h 3148013"/>
              <a:gd name="connsiteX84" fmla="*/ 1039813 w 1430338"/>
              <a:gd name="connsiteY84" fmla="*/ 3144838 h 3148013"/>
              <a:gd name="connsiteX85" fmla="*/ 996950 w 1430338"/>
              <a:gd name="connsiteY85" fmla="*/ 3148013 h 3148013"/>
              <a:gd name="connsiteX86" fmla="*/ 990600 w 1430338"/>
              <a:gd name="connsiteY86" fmla="*/ 3148013 h 3148013"/>
              <a:gd name="connsiteX87" fmla="*/ 952500 w 1430338"/>
              <a:gd name="connsiteY87" fmla="*/ 3148013 h 3148013"/>
              <a:gd name="connsiteX88" fmla="*/ 909638 w 1430338"/>
              <a:gd name="connsiteY88" fmla="*/ 3148013 h 3148013"/>
              <a:gd name="connsiteX89" fmla="*/ 909637 w 1430338"/>
              <a:gd name="connsiteY89" fmla="*/ 3148013 h 3148013"/>
              <a:gd name="connsiteX90" fmla="*/ 866775 w 1430338"/>
              <a:gd name="connsiteY90" fmla="*/ 3148013 h 3148013"/>
              <a:gd name="connsiteX91" fmla="*/ 823913 w 1430338"/>
              <a:gd name="connsiteY91" fmla="*/ 3148013 h 3148013"/>
              <a:gd name="connsiteX92" fmla="*/ 823912 w 1430338"/>
              <a:gd name="connsiteY92" fmla="*/ 3148013 h 3148013"/>
              <a:gd name="connsiteX93" fmla="*/ 781050 w 1430338"/>
              <a:gd name="connsiteY93" fmla="*/ 3148013 h 3148013"/>
              <a:gd name="connsiteX94" fmla="*/ 738187 w 1430338"/>
              <a:gd name="connsiteY94" fmla="*/ 3148013 h 3148013"/>
              <a:gd name="connsiteX95" fmla="*/ 693737 w 1430338"/>
              <a:gd name="connsiteY95" fmla="*/ 3148013 h 3148013"/>
              <a:gd name="connsiteX96" fmla="*/ 649288 w 1430338"/>
              <a:gd name="connsiteY96" fmla="*/ 3148013 h 3148013"/>
              <a:gd name="connsiteX97" fmla="*/ 649287 w 1430338"/>
              <a:gd name="connsiteY97" fmla="*/ 3148013 h 3148013"/>
              <a:gd name="connsiteX98" fmla="*/ 606425 w 1430338"/>
              <a:gd name="connsiteY98" fmla="*/ 3148013 h 3148013"/>
              <a:gd name="connsiteX99" fmla="*/ 563563 w 1430338"/>
              <a:gd name="connsiteY99" fmla="*/ 3148013 h 3148013"/>
              <a:gd name="connsiteX100" fmla="*/ 563562 w 1430338"/>
              <a:gd name="connsiteY100" fmla="*/ 3148013 h 3148013"/>
              <a:gd name="connsiteX101" fmla="*/ 520700 w 1430338"/>
              <a:gd name="connsiteY101" fmla="*/ 3148013 h 3148013"/>
              <a:gd name="connsiteX102" fmla="*/ 477838 w 1430338"/>
              <a:gd name="connsiteY102" fmla="*/ 3148013 h 3148013"/>
              <a:gd name="connsiteX103" fmla="*/ 477837 w 1430338"/>
              <a:gd name="connsiteY103" fmla="*/ 3148013 h 3148013"/>
              <a:gd name="connsiteX104" fmla="*/ 434975 w 1430338"/>
              <a:gd name="connsiteY104" fmla="*/ 3148013 h 3148013"/>
              <a:gd name="connsiteX105" fmla="*/ 392113 w 1430338"/>
              <a:gd name="connsiteY105" fmla="*/ 3148013 h 3148013"/>
              <a:gd name="connsiteX106" fmla="*/ 392112 w 1430338"/>
              <a:gd name="connsiteY106" fmla="*/ 3148013 h 3148013"/>
              <a:gd name="connsiteX107" fmla="*/ 346075 w 1430338"/>
              <a:gd name="connsiteY107" fmla="*/ 3148013 h 3148013"/>
              <a:gd name="connsiteX108" fmla="*/ 303213 w 1430338"/>
              <a:gd name="connsiteY108" fmla="*/ 3148013 h 3148013"/>
              <a:gd name="connsiteX109" fmla="*/ 303212 w 1430338"/>
              <a:gd name="connsiteY109" fmla="*/ 3148013 h 3148013"/>
              <a:gd name="connsiteX110" fmla="*/ 260350 w 1430338"/>
              <a:gd name="connsiteY110" fmla="*/ 3148013 h 3148013"/>
              <a:gd name="connsiteX111" fmla="*/ 239712 w 1430338"/>
              <a:gd name="connsiteY111" fmla="*/ 3148013 h 3148013"/>
              <a:gd name="connsiteX112" fmla="*/ 217487 w 1430338"/>
              <a:gd name="connsiteY112" fmla="*/ 3146426 h 3148013"/>
              <a:gd name="connsiteX113" fmla="*/ 217487 w 1430338"/>
              <a:gd name="connsiteY113" fmla="*/ 3146425 h 3148013"/>
              <a:gd name="connsiteX114" fmla="*/ 192087 w 1430338"/>
              <a:gd name="connsiteY114" fmla="*/ 3144838 h 3148013"/>
              <a:gd name="connsiteX115" fmla="*/ 174625 w 1430338"/>
              <a:gd name="connsiteY115" fmla="*/ 3140075 h 3148013"/>
              <a:gd name="connsiteX116" fmla="*/ 146049 w 1430338"/>
              <a:gd name="connsiteY116" fmla="*/ 3132138 h 3148013"/>
              <a:gd name="connsiteX117" fmla="*/ 131762 w 1430338"/>
              <a:gd name="connsiteY117" fmla="*/ 3124200 h 3148013"/>
              <a:gd name="connsiteX118" fmla="*/ 131762 w 1430338"/>
              <a:gd name="connsiteY118" fmla="*/ 3124200 h 3148013"/>
              <a:gd name="connsiteX119" fmla="*/ 106362 w 1430338"/>
              <a:gd name="connsiteY119" fmla="*/ 3113088 h 3148013"/>
              <a:gd name="connsiteX120" fmla="*/ 88900 w 1430338"/>
              <a:gd name="connsiteY120" fmla="*/ 3100388 h 3148013"/>
              <a:gd name="connsiteX121" fmla="*/ 88900 w 1430338"/>
              <a:gd name="connsiteY121" fmla="*/ 3100387 h 3148013"/>
              <a:gd name="connsiteX122" fmla="*/ 71437 w 1430338"/>
              <a:gd name="connsiteY122" fmla="*/ 3087687 h 3148013"/>
              <a:gd name="connsiteX123" fmla="*/ 44450 w 1430338"/>
              <a:gd name="connsiteY123" fmla="*/ 3059112 h 3148013"/>
              <a:gd name="connsiteX124" fmla="*/ 41275 w 1430338"/>
              <a:gd name="connsiteY124" fmla="*/ 3055937 h 3148013"/>
              <a:gd name="connsiteX125" fmla="*/ 19050 w 1430338"/>
              <a:gd name="connsiteY125" fmla="*/ 3021012 h 3148013"/>
              <a:gd name="connsiteX126" fmla="*/ 4762 w 1430338"/>
              <a:gd name="connsiteY126" fmla="*/ 2982912 h 3148013"/>
              <a:gd name="connsiteX127" fmla="*/ 0 w 1430338"/>
              <a:gd name="connsiteY127" fmla="*/ 2940050 h 3148013"/>
              <a:gd name="connsiteX128" fmla="*/ 0 w 1430338"/>
              <a:gd name="connsiteY128" fmla="*/ 209549 h 3148013"/>
              <a:gd name="connsiteX129" fmla="*/ 4762 w 1430338"/>
              <a:gd name="connsiteY129" fmla="*/ 166687 h 3148013"/>
              <a:gd name="connsiteX130" fmla="*/ 19050 w 1430338"/>
              <a:gd name="connsiteY130" fmla="*/ 128587 h 3148013"/>
              <a:gd name="connsiteX131" fmla="*/ 41275 w 1430338"/>
              <a:gd name="connsiteY131" fmla="*/ 92074 h 3148013"/>
              <a:gd name="connsiteX132" fmla="*/ 44450 w 1430338"/>
              <a:gd name="connsiteY132" fmla="*/ 90487 h 3148013"/>
              <a:gd name="connsiteX133" fmla="*/ 71437 w 1430338"/>
              <a:gd name="connsiteY133" fmla="*/ 60324 h 3148013"/>
              <a:gd name="connsiteX134" fmla="*/ 88900 w 1430338"/>
              <a:gd name="connsiteY134" fmla="*/ 49212 h 3148013"/>
              <a:gd name="connsiteX135" fmla="*/ 88900 w 1430338"/>
              <a:gd name="connsiteY135" fmla="*/ 49212 h 3148013"/>
              <a:gd name="connsiteX136" fmla="*/ 106362 w 1430338"/>
              <a:gd name="connsiteY136" fmla="*/ 34925 h 3148013"/>
              <a:gd name="connsiteX137" fmla="*/ 131762 w 1430338"/>
              <a:gd name="connsiteY137" fmla="*/ 25400 h 3148013"/>
              <a:gd name="connsiteX138" fmla="*/ 131762 w 1430338"/>
              <a:gd name="connsiteY138" fmla="*/ 25400 h 3148013"/>
              <a:gd name="connsiteX139" fmla="*/ 146049 w 1430338"/>
              <a:gd name="connsiteY139" fmla="*/ 15875 h 3148013"/>
              <a:gd name="connsiteX140" fmla="*/ 174625 w 1430338"/>
              <a:gd name="connsiteY140" fmla="*/ 9525 h 3148013"/>
              <a:gd name="connsiteX141" fmla="*/ 192087 w 1430338"/>
              <a:gd name="connsiteY141" fmla="*/ 4762 h 3148013"/>
              <a:gd name="connsiteX142" fmla="*/ 217487 w 1430338"/>
              <a:gd name="connsiteY142" fmla="*/ 3175 h 31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430338" h="3148013">
                <a:moveTo>
                  <a:pt x="1428750" y="787400"/>
                </a:moveTo>
                <a:lnTo>
                  <a:pt x="1430338" y="787400"/>
                </a:lnTo>
                <a:lnTo>
                  <a:pt x="1430338" y="788988"/>
                </a:lnTo>
                <a:lnTo>
                  <a:pt x="1428750" y="788988"/>
                </a:lnTo>
                <a:close/>
                <a:moveTo>
                  <a:pt x="239712" y="0"/>
                </a:moveTo>
                <a:lnTo>
                  <a:pt x="260350" y="0"/>
                </a:lnTo>
                <a:lnTo>
                  <a:pt x="303212" y="0"/>
                </a:lnTo>
                <a:lnTo>
                  <a:pt x="303213" y="0"/>
                </a:lnTo>
                <a:lnTo>
                  <a:pt x="346075" y="0"/>
                </a:lnTo>
                <a:lnTo>
                  <a:pt x="392112" y="0"/>
                </a:lnTo>
                <a:lnTo>
                  <a:pt x="392113" y="0"/>
                </a:lnTo>
                <a:lnTo>
                  <a:pt x="434975" y="0"/>
                </a:lnTo>
                <a:lnTo>
                  <a:pt x="477837" y="0"/>
                </a:lnTo>
                <a:lnTo>
                  <a:pt x="477838" y="0"/>
                </a:lnTo>
                <a:lnTo>
                  <a:pt x="520700" y="0"/>
                </a:lnTo>
                <a:lnTo>
                  <a:pt x="563562" y="0"/>
                </a:lnTo>
                <a:lnTo>
                  <a:pt x="563563" y="0"/>
                </a:lnTo>
                <a:lnTo>
                  <a:pt x="606425" y="0"/>
                </a:lnTo>
                <a:lnTo>
                  <a:pt x="649287" y="0"/>
                </a:lnTo>
                <a:lnTo>
                  <a:pt x="649288" y="0"/>
                </a:lnTo>
                <a:lnTo>
                  <a:pt x="693737" y="0"/>
                </a:lnTo>
                <a:lnTo>
                  <a:pt x="738187" y="0"/>
                </a:lnTo>
                <a:lnTo>
                  <a:pt x="781050" y="0"/>
                </a:lnTo>
                <a:lnTo>
                  <a:pt x="823912" y="0"/>
                </a:lnTo>
                <a:lnTo>
                  <a:pt x="823913" y="0"/>
                </a:lnTo>
                <a:lnTo>
                  <a:pt x="866775" y="0"/>
                </a:lnTo>
                <a:lnTo>
                  <a:pt x="909637" y="0"/>
                </a:lnTo>
                <a:lnTo>
                  <a:pt x="909638" y="0"/>
                </a:lnTo>
                <a:lnTo>
                  <a:pt x="952500" y="0"/>
                </a:lnTo>
                <a:lnTo>
                  <a:pt x="990600" y="0"/>
                </a:lnTo>
                <a:lnTo>
                  <a:pt x="996950" y="0"/>
                </a:lnTo>
                <a:lnTo>
                  <a:pt x="1039812" y="4762"/>
                </a:lnTo>
                <a:lnTo>
                  <a:pt x="1039812" y="4762"/>
                </a:lnTo>
                <a:lnTo>
                  <a:pt x="1082675" y="15874"/>
                </a:lnTo>
                <a:lnTo>
                  <a:pt x="1082675" y="15875"/>
                </a:lnTo>
                <a:lnTo>
                  <a:pt x="1084262" y="15875"/>
                </a:lnTo>
                <a:lnTo>
                  <a:pt x="1125537" y="34925"/>
                </a:lnTo>
                <a:lnTo>
                  <a:pt x="1127125" y="36512"/>
                </a:lnTo>
                <a:lnTo>
                  <a:pt x="1127125" y="36512"/>
                </a:lnTo>
                <a:lnTo>
                  <a:pt x="1160463" y="60324"/>
                </a:lnTo>
                <a:lnTo>
                  <a:pt x="1169988" y="71437"/>
                </a:lnTo>
                <a:lnTo>
                  <a:pt x="1169988" y="71438"/>
                </a:lnTo>
                <a:lnTo>
                  <a:pt x="1189037" y="92074"/>
                </a:lnTo>
                <a:lnTo>
                  <a:pt x="1211262" y="128587"/>
                </a:lnTo>
                <a:lnTo>
                  <a:pt x="1212850" y="131762"/>
                </a:lnTo>
                <a:lnTo>
                  <a:pt x="1225550" y="166687"/>
                </a:lnTo>
                <a:lnTo>
                  <a:pt x="1230312" y="209549"/>
                </a:lnTo>
                <a:lnTo>
                  <a:pt x="1230312" y="617537"/>
                </a:lnTo>
                <a:lnTo>
                  <a:pt x="1255713" y="636587"/>
                </a:lnTo>
                <a:lnTo>
                  <a:pt x="1255713" y="636588"/>
                </a:lnTo>
                <a:lnTo>
                  <a:pt x="1300162" y="669924"/>
                </a:lnTo>
                <a:lnTo>
                  <a:pt x="1300162" y="669925"/>
                </a:lnTo>
                <a:lnTo>
                  <a:pt x="1343025" y="703262"/>
                </a:lnTo>
                <a:lnTo>
                  <a:pt x="1343025" y="703262"/>
                </a:lnTo>
                <a:lnTo>
                  <a:pt x="1385888" y="735012"/>
                </a:lnTo>
                <a:lnTo>
                  <a:pt x="1385888" y="735013"/>
                </a:lnTo>
                <a:lnTo>
                  <a:pt x="1412875" y="755649"/>
                </a:lnTo>
                <a:lnTo>
                  <a:pt x="1425575" y="769937"/>
                </a:lnTo>
                <a:lnTo>
                  <a:pt x="1428750" y="787399"/>
                </a:lnTo>
                <a:lnTo>
                  <a:pt x="1425575" y="803275"/>
                </a:lnTo>
                <a:lnTo>
                  <a:pt x="1412875" y="817562"/>
                </a:lnTo>
                <a:lnTo>
                  <a:pt x="1385888" y="836611"/>
                </a:lnTo>
                <a:lnTo>
                  <a:pt x="1385888" y="836612"/>
                </a:lnTo>
                <a:lnTo>
                  <a:pt x="1343025" y="871537"/>
                </a:lnTo>
                <a:lnTo>
                  <a:pt x="1343025" y="871538"/>
                </a:lnTo>
                <a:lnTo>
                  <a:pt x="1300162" y="904875"/>
                </a:lnTo>
                <a:lnTo>
                  <a:pt x="1255713" y="936624"/>
                </a:lnTo>
                <a:lnTo>
                  <a:pt x="1255713" y="936625"/>
                </a:lnTo>
                <a:lnTo>
                  <a:pt x="1230312" y="955675"/>
                </a:lnTo>
                <a:lnTo>
                  <a:pt x="1230312" y="2940050"/>
                </a:lnTo>
                <a:lnTo>
                  <a:pt x="1225550" y="2982913"/>
                </a:lnTo>
                <a:lnTo>
                  <a:pt x="1212850" y="3016250"/>
                </a:lnTo>
                <a:lnTo>
                  <a:pt x="1211262" y="3021013"/>
                </a:lnTo>
                <a:lnTo>
                  <a:pt x="1189037" y="3055938"/>
                </a:lnTo>
                <a:lnTo>
                  <a:pt x="1169988" y="3076574"/>
                </a:lnTo>
                <a:lnTo>
                  <a:pt x="1169988" y="3076575"/>
                </a:lnTo>
                <a:lnTo>
                  <a:pt x="1160463" y="3087688"/>
                </a:lnTo>
                <a:lnTo>
                  <a:pt x="1127125" y="3111500"/>
                </a:lnTo>
                <a:lnTo>
                  <a:pt x="1127125" y="3111501"/>
                </a:lnTo>
                <a:lnTo>
                  <a:pt x="1125537" y="3113088"/>
                </a:lnTo>
                <a:lnTo>
                  <a:pt x="1084262" y="3132138"/>
                </a:lnTo>
                <a:lnTo>
                  <a:pt x="1082675" y="3132138"/>
                </a:lnTo>
                <a:lnTo>
                  <a:pt x="1082675" y="3132137"/>
                </a:lnTo>
                <a:lnTo>
                  <a:pt x="1039813" y="3144837"/>
                </a:lnTo>
                <a:lnTo>
                  <a:pt x="1039813" y="3144838"/>
                </a:lnTo>
                <a:lnTo>
                  <a:pt x="996950" y="3148013"/>
                </a:lnTo>
                <a:lnTo>
                  <a:pt x="990600" y="3148013"/>
                </a:lnTo>
                <a:lnTo>
                  <a:pt x="952500" y="3148013"/>
                </a:lnTo>
                <a:lnTo>
                  <a:pt x="909638" y="3148013"/>
                </a:lnTo>
                <a:lnTo>
                  <a:pt x="909637" y="3148013"/>
                </a:lnTo>
                <a:lnTo>
                  <a:pt x="866775" y="3148013"/>
                </a:lnTo>
                <a:lnTo>
                  <a:pt x="823913" y="3148013"/>
                </a:lnTo>
                <a:lnTo>
                  <a:pt x="823912" y="3148013"/>
                </a:lnTo>
                <a:lnTo>
                  <a:pt x="781050" y="3148013"/>
                </a:lnTo>
                <a:lnTo>
                  <a:pt x="738187" y="3148013"/>
                </a:lnTo>
                <a:lnTo>
                  <a:pt x="693737" y="3148013"/>
                </a:lnTo>
                <a:lnTo>
                  <a:pt x="649288" y="3148013"/>
                </a:lnTo>
                <a:lnTo>
                  <a:pt x="649287" y="3148013"/>
                </a:lnTo>
                <a:lnTo>
                  <a:pt x="606425" y="3148013"/>
                </a:lnTo>
                <a:lnTo>
                  <a:pt x="563563" y="3148013"/>
                </a:lnTo>
                <a:lnTo>
                  <a:pt x="563562" y="3148013"/>
                </a:lnTo>
                <a:lnTo>
                  <a:pt x="520700" y="3148013"/>
                </a:lnTo>
                <a:lnTo>
                  <a:pt x="477838" y="3148013"/>
                </a:lnTo>
                <a:lnTo>
                  <a:pt x="477837" y="3148013"/>
                </a:lnTo>
                <a:lnTo>
                  <a:pt x="434975" y="3148013"/>
                </a:lnTo>
                <a:lnTo>
                  <a:pt x="392113" y="3148013"/>
                </a:lnTo>
                <a:lnTo>
                  <a:pt x="392112" y="3148013"/>
                </a:lnTo>
                <a:lnTo>
                  <a:pt x="346075" y="3148013"/>
                </a:lnTo>
                <a:lnTo>
                  <a:pt x="303213" y="3148013"/>
                </a:lnTo>
                <a:lnTo>
                  <a:pt x="303212" y="3148013"/>
                </a:lnTo>
                <a:lnTo>
                  <a:pt x="260350" y="3148013"/>
                </a:lnTo>
                <a:lnTo>
                  <a:pt x="239712" y="3148013"/>
                </a:lnTo>
                <a:lnTo>
                  <a:pt x="217487" y="3146426"/>
                </a:lnTo>
                <a:lnTo>
                  <a:pt x="217487" y="3146425"/>
                </a:lnTo>
                <a:lnTo>
                  <a:pt x="192087" y="3144838"/>
                </a:lnTo>
                <a:lnTo>
                  <a:pt x="174625" y="3140075"/>
                </a:lnTo>
                <a:lnTo>
                  <a:pt x="146049" y="3132138"/>
                </a:lnTo>
                <a:lnTo>
                  <a:pt x="131762" y="3124200"/>
                </a:lnTo>
                <a:lnTo>
                  <a:pt x="131762" y="3124200"/>
                </a:lnTo>
                <a:lnTo>
                  <a:pt x="106362" y="3113088"/>
                </a:lnTo>
                <a:lnTo>
                  <a:pt x="88900" y="3100388"/>
                </a:lnTo>
                <a:lnTo>
                  <a:pt x="88900" y="3100387"/>
                </a:lnTo>
                <a:lnTo>
                  <a:pt x="71437" y="3087687"/>
                </a:lnTo>
                <a:lnTo>
                  <a:pt x="44450" y="3059112"/>
                </a:lnTo>
                <a:lnTo>
                  <a:pt x="41275" y="3055937"/>
                </a:lnTo>
                <a:lnTo>
                  <a:pt x="19050" y="3021012"/>
                </a:lnTo>
                <a:lnTo>
                  <a:pt x="4762" y="2982912"/>
                </a:lnTo>
                <a:lnTo>
                  <a:pt x="0" y="2940050"/>
                </a:lnTo>
                <a:lnTo>
                  <a:pt x="0" y="209549"/>
                </a:lnTo>
                <a:lnTo>
                  <a:pt x="4762" y="166687"/>
                </a:lnTo>
                <a:lnTo>
                  <a:pt x="19050" y="128587"/>
                </a:lnTo>
                <a:lnTo>
                  <a:pt x="41275" y="92074"/>
                </a:lnTo>
                <a:lnTo>
                  <a:pt x="44450" y="90487"/>
                </a:lnTo>
                <a:lnTo>
                  <a:pt x="71437" y="60324"/>
                </a:lnTo>
                <a:lnTo>
                  <a:pt x="88900" y="49212"/>
                </a:lnTo>
                <a:lnTo>
                  <a:pt x="88900" y="49212"/>
                </a:lnTo>
                <a:lnTo>
                  <a:pt x="106362" y="34925"/>
                </a:lnTo>
                <a:lnTo>
                  <a:pt x="131762" y="25400"/>
                </a:lnTo>
                <a:lnTo>
                  <a:pt x="131762" y="25400"/>
                </a:lnTo>
                <a:lnTo>
                  <a:pt x="146049" y="15875"/>
                </a:lnTo>
                <a:lnTo>
                  <a:pt x="174625" y="9525"/>
                </a:lnTo>
                <a:lnTo>
                  <a:pt x="192087" y="4762"/>
                </a:lnTo>
                <a:lnTo>
                  <a:pt x="217487" y="3175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86715" y="1680422"/>
            <a:ext cx="654939" cy="1949140"/>
            <a:chOff x="9286715" y="1680422"/>
            <a:chExt cx="654939" cy="1949140"/>
          </a:xfrm>
          <a:solidFill>
            <a:schemeClr val="bg1">
              <a:lumMod val="50000"/>
            </a:schemeClr>
          </a:solidFill>
        </p:grpSpPr>
        <p:sp>
          <p:nvSpPr>
            <p:cNvPr id="171" name="Freeform 137"/>
            <p:cNvSpPr>
              <a:spLocks/>
            </p:cNvSpPr>
            <p:nvPr/>
          </p:nvSpPr>
          <p:spPr bwMode="auto">
            <a:xfrm>
              <a:off x="9286715" y="1680422"/>
              <a:ext cx="654939" cy="1949140"/>
            </a:xfrm>
            <a:custGeom>
              <a:avLst/>
              <a:gdLst>
                <a:gd name="T0" fmla="*/ 0 w 376"/>
                <a:gd name="T1" fmla="*/ 0 h 1119"/>
                <a:gd name="T2" fmla="*/ 259 w 376"/>
                <a:gd name="T3" fmla="*/ 37 h 1119"/>
                <a:gd name="T4" fmla="*/ 283 w 376"/>
                <a:gd name="T5" fmla="*/ 42 h 1119"/>
                <a:gd name="T6" fmla="*/ 305 w 376"/>
                <a:gd name="T7" fmla="*/ 50 h 1119"/>
                <a:gd name="T8" fmla="*/ 325 w 376"/>
                <a:gd name="T9" fmla="*/ 60 h 1119"/>
                <a:gd name="T10" fmla="*/ 343 w 376"/>
                <a:gd name="T11" fmla="*/ 72 h 1119"/>
                <a:gd name="T12" fmla="*/ 357 w 376"/>
                <a:gd name="T13" fmla="*/ 86 h 1119"/>
                <a:gd name="T14" fmla="*/ 368 w 376"/>
                <a:gd name="T15" fmla="*/ 101 h 1119"/>
                <a:gd name="T16" fmla="*/ 374 w 376"/>
                <a:gd name="T17" fmla="*/ 119 h 1119"/>
                <a:gd name="T18" fmla="*/ 376 w 376"/>
                <a:gd name="T19" fmla="*/ 140 h 1119"/>
                <a:gd name="T20" fmla="*/ 376 w 376"/>
                <a:gd name="T21" fmla="*/ 968 h 1119"/>
                <a:gd name="T22" fmla="*/ 374 w 376"/>
                <a:gd name="T23" fmla="*/ 988 h 1119"/>
                <a:gd name="T24" fmla="*/ 368 w 376"/>
                <a:gd name="T25" fmla="*/ 1007 h 1119"/>
                <a:gd name="T26" fmla="*/ 358 w 376"/>
                <a:gd name="T27" fmla="*/ 1022 h 1119"/>
                <a:gd name="T28" fmla="*/ 344 w 376"/>
                <a:gd name="T29" fmla="*/ 1036 h 1119"/>
                <a:gd name="T30" fmla="*/ 327 w 376"/>
                <a:gd name="T31" fmla="*/ 1048 h 1119"/>
                <a:gd name="T32" fmla="*/ 306 w 376"/>
                <a:gd name="T33" fmla="*/ 1058 h 1119"/>
                <a:gd name="T34" fmla="*/ 284 w 376"/>
                <a:gd name="T35" fmla="*/ 1066 h 1119"/>
                <a:gd name="T36" fmla="*/ 259 w 376"/>
                <a:gd name="T37" fmla="*/ 1071 h 1119"/>
                <a:gd name="T38" fmla="*/ 0 w 376"/>
                <a:gd name="T39" fmla="*/ 1119 h 1119"/>
                <a:gd name="T40" fmla="*/ 0 w 376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6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5" y="50"/>
                  </a:lnTo>
                  <a:lnTo>
                    <a:pt x="325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4" y="119"/>
                  </a:lnTo>
                  <a:lnTo>
                    <a:pt x="376" y="140"/>
                  </a:lnTo>
                  <a:lnTo>
                    <a:pt x="376" y="968"/>
                  </a:lnTo>
                  <a:lnTo>
                    <a:pt x="374" y="988"/>
                  </a:lnTo>
                  <a:lnTo>
                    <a:pt x="368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6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380775" y="2482548"/>
              <a:ext cx="362307" cy="344889"/>
              <a:chOff x="8289913" y="3162328"/>
              <a:chExt cx="362307" cy="344889"/>
            </a:xfrm>
            <a:grpFill/>
          </p:grpSpPr>
          <p:sp>
            <p:nvSpPr>
              <p:cNvPr id="177" name="Freeform 162"/>
              <p:cNvSpPr>
                <a:spLocks noEditPoints="1"/>
              </p:cNvSpPr>
              <p:nvPr/>
            </p:nvSpPr>
            <p:spPr bwMode="auto">
              <a:xfrm>
                <a:off x="8289913" y="3218068"/>
                <a:ext cx="362307" cy="289149"/>
              </a:xfrm>
              <a:custGeom>
                <a:avLst/>
                <a:gdLst>
                  <a:gd name="T0" fmla="*/ 174 w 208"/>
                  <a:gd name="T1" fmla="*/ 62 h 166"/>
                  <a:gd name="T2" fmla="*/ 175 w 208"/>
                  <a:gd name="T3" fmla="*/ 43 h 166"/>
                  <a:gd name="T4" fmla="*/ 122 w 208"/>
                  <a:gd name="T5" fmla="*/ 50 h 166"/>
                  <a:gd name="T6" fmla="*/ 116 w 208"/>
                  <a:gd name="T7" fmla="*/ 53 h 166"/>
                  <a:gd name="T8" fmla="*/ 80 w 208"/>
                  <a:gd name="T9" fmla="*/ 53 h 166"/>
                  <a:gd name="T10" fmla="*/ 75 w 208"/>
                  <a:gd name="T11" fmla="*/ 51 h 166"/>
                  <a:gd name="T12" fmla="*/ 72 w 208"/>
                  <a:gd name="T13" fmla="*/ 51 h 166"/>
                  <a:gd name="T14" fmla="*/ 48 w 208"/>
                  <a:gd name="T15" fmla="*/ 51 h 166"/>
                  <a:gd name="T16" fmla="*/ 48 w 208"/>
                  <a:gd name="T17" fmla="*/ 54 h 166"/>
                  <a:gd name="T18" fmla="*/ 55 w 208"/>
                  <a:gd name="T19" fmla="*/ 58 h 166"/>
                  <a:gd name="T20" fmla="*/ 58 w 208"/>
                  <a:gd name="T21" fmla="*/ 60 h 166"/>
                  <a:gd name="T22" fmla="*/ 127 w 208"/>
                  <a:gd name="T23" fmla="*/ 62 h 166"/>
                  <a:gd name="T24" fmla="*/ 10 w 208"/>
                  <a:gd name="T25" fmla="*/ 6 h 166"/>
                  <a:gd name="T26" fmla="*/ 70 w 208"/>
                  <a:gd name="T27" fmla="*/ 41 h 166"/>
                  <a:gd name="T28" fmla="*/ 10 w 208"/>
                  <a:gd name="T29" fmla="*/ 6 h 166"/>
                  <a:gd name="T30" fmla="*/ 71 w 208"/>
                  <a:gd name="T31" fmla="*/ 0 h 166"/>
                  <a:gd name="T32" fmla="*/ 75 w 208"/>
                  <a:gd name="T33" fmla="*/ 2 h 166"/>
                  <a:gd name="T34" fmla="*/ 76 w 208"/>
                  <a:gd name="T35" fmla="*/ 39 h 166"/>
                  <a:gd name="T36" fmla="*/ 80 w 208"/>
                  <a:gd name="T37" fmla="*/ 38 h 166"/>
                  <a:gd name="T38" fmla="*/ 126 w 208"/>
                  <a:gd name="T39" fmla="*/ 14 h 166"/>
                  <a:gd name="T40" fmla="*/ 131 w 208"/>
                  <a:gd name="T41" fmla="*/ 9 h 166"/>
                  <a:gd name="T42" fmla="*/ 166 w 208"/>
                  <a:gd name="T43" fmla="*/ 8 h 166"/>
                  <a:gd name="T44" fmla="*/ 169 w 208"/>
                  <a:gd name="T45" fmla="*/ 9 h 166"/>
                  <a:gd name="T46" fmla="*/ 172 w 208"/>
                  <a:gd name="T47" fmla="*/ 10 h 166"/>
                  <a:gd name="T48" fmla="*/ 175 w 208"/>
                  <a:gd name="T49" fmla="*/ 14 h 166"/>
                  <a:gd name="T50" fmla="*/ 207 w 208"/>
                  <a:gd name="T51" fmla="*/ 67 h 166"/>
                  <a:gd name="T52" fmla="*/ 208 w 208"/>
                  <a:gd name="T53" fmla="*/ 74 h 166"/>
                  <a:gd name="T54" fmla="*/ 206 w 208"/>
                  <a:gd name="T55" fmla="*/ 80 h 166"/>
                  <a:gd name="T56" fmla="*/ 201 w 208"/>
                  <a:gd name="T57" fmla="*/ 85 h 166"/>
                  <a:gd name="T58" fmla="*/ 194 w 208"/>
                  <a:gd name="T59" fmla="*/ 86 h 166"/>
                  <a:gd name="T60" fmla="*/ 193 w 208"/>
                  <a:gd name="T61" fmla="*/ 163 h 166"/>
                  <a:gd name="T62" fmla="*/ 189 w 208"/>
                  <a:gd name="T63" fmla="*/ 166 h 166"/>
                  <a:gd name="T64" fmla="*/ 185 w 208"/>
                  <a:gd name="T65" fmla="*/ 163 h 166"/>
                  <a:gd name="T66" fmla="*/ 184 w 208"/>
                  <a:gd name="T67" fmla="*/ 86 h 166"/>
                  <a:gd name="T68" fmla="*/ 171 w 208"/>
                  <a:gd name="T69" fmla="*/ 157 h 166"/>
                  <a:gd name="T70" fmla="*/ 168 w 208"/>
                  <a:gd name="T71" fmla="*/ 163 h 166"/>
                  <a:gd name="T72" fmla="*/ 162 w 208"/>
                  <a:gd name="T73" fmla="*/ 166 h 166"/>
                  <a:gd name="T74" fmla="*/ 155 w 208"/>
                  <a:gd name="T75" fmla="*/ 163 h 166"/>
                  <a:gd name="T76" fmla="*/ 153 w 208"/>
                  <a:gd name="T77" fmla="*/ 157 h 166"/>
                  <a:gd name="T78" fmla="*/ 147 w 208"/>
                  <a:gd name="T79" fmla="*/ 86 h 166"/>
                  <a:gd name="T80" fmla="*/ 147 w 208"/>
                  <a:gd name="T81" fmla="*/ 161 h 166"/>
                  <a:gd name="T82" fmla="*/ 141 w 208"/>
                  <a:gd name="T83" fmla="*/ 165 h 166"/>
                  <a:gd name="T84" fmla="*/ 135 w 208"/>
                  <a:gd name="T85" fmla="*/ 165 h 166"/>
                  <a:gd name="T86" fmla="*/ 130 w 208"/>
                  <a:gd name="T87" fmla="*/ 161 h 166"/>
                  <a:gd name="T88" fmla="*/ 129 w 208"/>
                  <a:gd name="T89" fmla="*/ 86 h 166"/>
                  <a:gd name="T90" fmla="*/ 29 w 208"/>
                  <a:gd name="T91" fmla="*/ 161 h 166"/>
                  <a:gd name="T92" fmla="*/ 26 w 208"/>
                  <a:gd name="T93" fmla="*/ 165 h 166"/>
                  <a:gd name="T94" fmla="*/ 21 w 208"/>
                  <a:gd name="T95" fmla="*/ 165 h 166"/>
                  <a:gd name="T96" fmla="*/ 19 w 208"/>
                  <a:gd name="T97" fmla="*/ 161 h 166"/>
                  <a:gd name="T98" fmla="*/ 11 w 208"/>
                  <a:gd name="T99" fmla="*/ 86 h 166"/>
                  <a:gd name="T100" fmla="*/ 4 w 208"/>
                  <a:gd name="T101" fmla="*/ 83 h 166"/>
                  <a:gd name="T102" fmla="*/ 0 w 208"/>
                  <a:gd name="T103" fmla="*/ 77 h 166"/>
                  <a:gd name="T104" fmla="*/ 0 w 208"/>
                  <a:gd name="T105" fmla="*/ 69 h 166"/>
                  <a:gd name="T106" fmla="*/ 4 w 208"/>
                  <a:gd name="T107" fmla="*/ 64 h 166"/>
                  <a:gd name="T108" fmla="*/ 11 w 208"/>
                  <a:gd name="T109" fmla="*/ 62 h 166"/>
                  <a:gd name="T110" fmla="*/ 22 w 208"/>
                  <a:gd name="T111" fmla="*/ 60 h 166"/>
                  <a:gd name="T112" fmla="*/ 23 w 208"/>
                  <a:gd name="T113" fmla="*/ 58 h 166"/>
                  <a:gd name="T114" fmla="*/ 30 w 208"/>
                  <a:gd name="T115" fmla="*/ 54 h 166"/>
                  <a:gd name="T116" fmla="*/ 32 w 208"/>
                  <a:gd name="T117" fmla="*/ 54 h 166"/>
                  <a:gd name="T118" fmla="*/ 9 w 208"/>
                  <a:gd name="T119" fmla="*/ 51 h 166"/>
                  <a:gd name="T120" fmla="*/ 4 w 208"/>
                  <a:gd name="T121" fmla="*/ 48 h 166"/>
                  <a:gd name="T122" fmla="*/ 3 w 208"/>
                  <a:gd name="T123" fmla="*/ 5 h 166"/>
                  <a:gd name="T124" fmla="*/ 7 w 208"/>
                  <a:gd name="T125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66">
                    <a:moveTo>
                      <a:pt x="175" y="43"/>
                    </a:moveTo>
                    <a:lnTo>
                      <a:pt x="174" y="62"/>
                    </a:lnTo>
                    <a:lnTo>
                      <a:pt x="186" y="62"/>
                    </a:lnTo>
                    <a:lnTo>
                      <a:pt x="175" y="43"/>
                    </a:lnTo>
                    <a:close/>
                    <a:moveTo>
                      <a:pt x="126" y="42"/>
                    </a:moveTo>
                    <a:lnTo>
                      <a:pt x="122" y="50"/>
                    </a:lnTo>
                    <a:lnTo>
                      <a:pt x="119" y="52"/>
                    </a:lnTo>
                    <a:lnTo>
                      <a:pt x="116" y="53"/>
                    </a:lnTo>
                    <a:lnTo>
                      <a:pt x="115" y="53"/>
                    </a:lnTo>
                    <a:lnTo>
                      <a:pt x="80" y="53"/>
                    </a:lnTo>
                    <a:lnTo>
                      <a:pt x="77" y="53"/>
                    </a:lnTo>
                    <a:lnTo>
                      <a:pt x="75" y="51"/>
                    </a:lnTo>
                    <a:lnTo>
                      <a:pt x="74" y="50"/>
                    </a:lnTo>
                    <a:lnTo>
                      <a:pt x="72" y="51"/>
                    </a:lnTo>
                    <a:lnTo>
                      <a:pt x="71" y="51"/>
                    </a:lnTo>
                    <a:lnTo>
                      <a:pt x="48" y="51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48" y="54"/>
                    </a:lnTo>
                    <a:lnTo>
                      <a:pt x="55" y="58"/>
                    </a:lnTo>
                    <a:lnTo>
                      <a:pt x="57" y="59"/>
                    </a:lnTo>
                    <a:lnTo>
                      <a:pt x="58" y="60"/>
                    </a:lnTo>
                    <a:lnTo>
                      <a:pt x="57" y="62"/>
                    </a:lnTo>
                    <a:lnTo>
                      <a:pt x="127" y="62"/>
                    </a:lnTo>
                    <a:lnTo>
                      <a:pt x="126" y="42"/>
                    </a:lnTo>
                    <a:close/>
                    <a:moveTo>
                      <a:pt x="10" y="6"/>
                    </a:moveTo>
                    <a:lnTo>
                      <a:pt x="10" y="41"/>
                    </a:lnTo>
                    <a:lnTo>
                      <a:pt x="70" y="41"/>
                    </a:lnTo>
                    <a:lnTo>
                      <a:pt x="70" y="6"/>
                    </a:lnTo>
                    <a:lnTo>
                      <a:pt x="10" y="6"/>
                    </a:lnTo>
                    <a:close/>
                    <a:moveTo>
                      <a:pt x="9" y="0"/>
                    </a:moveTo>
                    <a:lnTo>
                      <a:pt x="71" y="0"/>
                    </a:lnTo>
                    <a:lnTo>
                      <a:pt x="73" y="0"/>
                    </a:lnTo>
                    <a:lnTo>
                      <a:pt x="75" y="2"/>
                    </a:lnTo>
                    <a:lnTo>
                      <a:pt x="76" y="5"/>
                    </a:lnTo>
                    <a:lnTo>
                      <a:pt x="76" y="39"/>
                    </a:lnTo>
                    <a:lnTo>
                      <a:pt x="78" y="38"/>
                    </a:lnTo>
                    <a:lnTo>
                      <a:pt x="80" y="38"/>
                    </a:lnTo>
                    <a:lnTo>
                      <a:pt x="111" y="38"/>
                    </a:lnTo>
                    <a:lnTo>
                      <a:pt x="126" y="14"/>
                    </a:lnTo>
                    <a:lnTo>
                      <a:pt x="128" y="11"/>
                    </a:lnTo>
                    <a:lnTo>
                      <a:pt x="131" y="9"/>
                    </a:lnTo>
                    <a:lnTo>
                      <a:pt x="135" y="8"/>
                    </a:lnTo>
                    <a:lnTo>
                      <a:pt x="166" y="8"/>
                    </a:lnTo>
                    <a:lnTo>
                      <a:pt x="168" y="9"/>
                    </a:lnTo>
                    <a:lnTo>
                      <a:pt x="169" y="9"/>
                    </a:lnTo>
                    <a:lnTo>
                      <a:pt x="169" y="9"/>
                    </a:lnTo>
                    <a:lnTo>
                      <a:pt x="172" y="10"/>
                    </a:lnTo>
                    <a:lnTo>
                      <a:pt x="173" y="11"/>
                    </a:lnTo>
                    <a:lnTo>
                      <a:pt x="175" y="14"/>
                    </a:lnTo>
                    <a:lnTo>
                      <a:pt x="205" y="65"/>
                    </a:lnTo>
                    <a:lnTo>
                      <a:pt x="207" y="67"/>
                    </a:lnTo>
                    <a:lnTo>
                      <a:pt x="208" y="71"/>
                    </a:lnTo>
                    <a:lnTo>
                      <a:pt x="208" y="74"/>
                    </a:lnTo>
                    <a:lnTo>
                      <a:pt x="208" y="77"/>
                    </a:lnTo>
                    <a:lnTo>
                      <a:pt x="206" y="80"/>
                    </a:lnTo>
                    <a:lnTo>
                      <a:pt x="204" y="83"/>
                    </a:lnTo>
                    <a:lnTo>
                      <a:pt x="201" y="85"/>
                    </a:lnTo>
                    <a:lnTo>
                      <a:pt x="198" y="86"/>
                    </a:lnTo>
                    <a:lnTo>
                      <a:pt x="194" y="86"/>
                    </a:lnTo>
                    <a:lnTo>
                      <a:pt x="194" y="161"/>
                    </a:lnTo>
                    <a:lnTo>
                      <a:pt x="193" y="163"/>
                    </a:lnTo>
                    <a:lnTo>
                      <a:pt x="191" y="165"/>
                    </a:lnTo>
                    <a:lnTo>
                      <a:pt x="189" y="166"/>
                    </a:lnTo>
                    <a:lnTo>
                      <a:pt x="186" y="165"/>
                    </a:lnTo>
                    <a:lnTo>
                      <a:pt x="185" y="163"/>
                    </a:lnTo>
                    <a:lnTo>
                      <a:pt x="184" y="161"/>
                    </a:lnTo>
                    <a:lnTo>
                      <a:pt x="184" y="86"/>
                    </a:lnTo>
                    <a:lnTo>
                      <a:pt x="171" y="86"/>
                    </a:lnTo>
                    <a:lnTo>
                      <a:pt x="171" y="157"/>
                    </a:lnTo>
                    <a:lnTo>
                      <a:pt x="169" y="161"/>
                    </a:lnTo>
                    <a:lnTo>
                      <a:pt x="168" y="163"/>
                    </a:lnTo>
                    <a:lnTo>
                      <a:pt x="165" y="165"/>
                    </a:lnTo>
                    <a:lnTo>
                      <a:pt x="162" y="166"/>
                    </a:lnTo>
                    <a:lnTo>
                      <a:pt x="159" y="165"/>
                    </a:lnTo>
                    <a:lnTo>
                      <a:pt x="155" y="163"/>
                    </a:lnTo>
                    <a:lnTo>
                      <a:pt x="154" y="161"/>
                    </a:lnTo>
                    <a:lnTo>
                      <a:pt x="153" y="157"/>
                    </a:lnTo>
                    <a:lnTo>
                      <a:pt x="153" y="86"/>
                    </a:lnTo>
                    <a:lnTo>
                      <a:pt x="147" y="86"/>
                    </a:lnTo>
                    <a:lnTo>
                      <a:pt x="147" y="157"/>
                    </a:lnTo>
                    <a:lnTo>
                      <a:pt x="147" y="161"/>
                    </a:lnTo>
                    <a:lnTo>
                      <a:pt x="144" y="163"/>
                    </a:lnTo>
                    <a:lnTo>
                      <a:pt x="141" y="165"/>
                    </a:lnTo>
                    <a:lnTo>
                      <a:pt x="138" y="166"/>
                    </a:lnTo>
                    <a:lnTo>
                      <a:pt x="135" y="165"/>
                    </a:lnTo>
                    <a:lnTo>
                      <a:pt x="133" y="163"/>
                    </a:lnTo>
                    <a:lnTo>
                      <a:pt x="130" y="161"/>
                    </a:lnTo>
                    <a:lnTo>
                      <a:pt x="129" y="157"/>
                    </a:lnTo>
                    <a:lnTo>
                      <a:pt x="129" y="86"/>
                    </a:lnTo>
                    <a:lnTo>
                      <a:pt x="29" y="86"/>
                    </a:lnTo>
                    <a:lnTo>
                      <a:pt x="29" y="161"/>
                    </a:lnTo>
                    <a:lnTo>
                      <a:pt x="28" y="163"/>
                    </a:lnTo>
                    <a:lnTo>
                      <a:pt x="26" y="165"/>
                    </a:lnTo>
                    <a:lnTo>
                      <a:pt x="24" y="166"/>
                    </a:lnTo>
                    <a:lnTo>
                      <a:pt x="21" y="165"/>
                    </a:lnTo>
                    <a:lnTo>
                      <a:pt x="20" y="163"/>
                    </a:lnTo>
                    <a:lnTo>
                      <a:pt x="19" y="161"/>
                    </a:lnTo>
                    <a:lnTo>
                      <a:pt x="19" y="86"/>
                    </a:lnTo>
                    <a:lnTo>
                      <a:pt x="11" y="86"/>
                    </a:lnTo>
                    <a:lnTo>
                      <a:pt x="8" y="85"/>
                    </a:lnTo>
                    <a:lnTo>
                      <a:pt x="4" y="83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2" y="66"/>
                    </a:lnTo>
                    <a:lnTo>
                      <a:pt x="4" y="64"/>
                    </a:lnTo>
                    <a:lnTo>
                      <a:pt x="8" y="62"/>
                    </a:lnTo>
                    <a:lnTo>
                      <a:pt x="11" y="62"/>
                    </a:lnTo>
                    <a:lnTo>
                      <a:pt x="22" y="62"/>
                    </a:lnTo>
                    <a:lnTo>
                      <a:pt x="22" y="60"/>
                    </a:lnTo>
                    <a:lnTo>
                      <a:pt x="22" y="59"/>
                    </a:lnTo>
                    <a:lnTo>
                      <a:pt x="23" y="58"/>
                    </a:lnTo>
                    <a:lnTo>
                      <a:pt x="23" y="58"/>
                    </a:lnTo>
                    <a:lnTo>
                      <a:pt x="30" y="54"/>
                    </a:lnTo>
                    <a:lnTo>
                      <a:pt x="30" y="54"/>
                    </a:lnTo>
                    <a:lnTo>
                      <a:pt x="32" y="54"/>
                    </a:lnTo>
                    <a:lnTo>
                      <a:pt x="32" y="51"/>
                    </a:lnTo>
                    <a:lnTo>
                      <a:pt x="9" y="51"/>
                    </a:lnTo>
                    <a:lnTo>
                      <a:pt x="7" y="50"/>
                    </a:lnTo>
                    <a:lnTo>
                      <a:pt x="4" y="48"/>
                    </a:lnTo>
                    <a:lnTo>
                      <a:pt x="3" y="46"/>
                    </a:lnTo>
                    <a:lnTo>
                      <a:pt x="3" y="5"/>
                    </a:lnTo>
                    <a:lnTo>
                      <a:pt x="4" y="2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78" name="Freeform 163"/>
              <p:cNvSpPr>
                <a:spLocks/>
              </p:cNvSpPr>
              <p:nvPr/>
            </p:nvSpPr>
            <p:spPr bwMode="auto">
              <a:xfrm>
                <a:off x="8518096" y="3162328"/>
                <a:ext cx="66191" cy="64449"/>
              </a:xfrm>
              <a:custGeom>
                <a:avLst/>
                <a:gdLst>
                  <a:gd name="T0" fmla="*/ 19 w 38"/>
                  <a:gd name="T1" fmla="*/ 0 h 37"/>
                  <a:gd name="T2" fmla="*/ 29 w 38"/>
                  <a:gd name="T3" fmla="*/ 3 h 37"/>
                  <a:gd name="T4" fmla="*/ 35 w 38"/>
                  <a:gd name="T5" fmla="*/ 9 h 37"/>
                  <a:gd name="T6" fmla="*/ 38 w 38"/>
                  <a:gd name="T7" fmla="*/ 19 h 37"/>
                  <a:gd name="T8" fmla="*/ 35 w 38"/>
                  <a:gd name="T9" fmla="*/ 28 h 37"/>
                  <a:gd name="T10" fmla="*/ 29 w 38"/>
                  <a:gd name="T11" fmla="*/ 34 h 37"/>
                  <a:gd name="T12" fmla="*/ 19 w 38"/>
                  <a:gd name="T13" fmla="*/ 37 h 37"/>
                  <a:gd name="T14" fmla="*/ 10 w 38"/>
                  <a:gd name="T15" fmla="*/ 34 h 37"/>
                  <a:gd name="T16" fmla="*/ 4 w 38"/>
                  <a:gd name="T17" fmla="*/ 28 h 37"/>
                  <a:gd name="T18" fmla="*/ 0 w 38"/>
                  <a:gd name="T19" fmla="*/ 19 h 37"/>
                  <a:gd name="T20" fmla="*/ 4 w 38"/>
                  <a:gd name="T21" fmla="*/ 9 h 37"/>
                  <a:gd name="T22" fmla="*/ 10 w 38"/>
                  <a:gd name="T23" fmla="*/ 3 h 37"/>
                  <a:gd name="T24" fmla="*/ 19 w 38"/>
                  <a:gd name="T2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7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8" y="19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7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9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267202" y="1680422"/>
            <a:ext cx="658423" cy="1949140"/>
            <a:chOff x="2267202" y="1680422"/>
            <a:chExt cx="658423" cy="1949140"/>
          </a:xfrm>
          <a:solidFill>
            <a:srgbClr val="AE002B"/>
          </a:solidFill>
        </p:grpSpPr>
        <p:sp>
          <p:nvSpPr>
            <p:cNvPr id="180" name="Freeform 37"/>
            <p:cNvSpPr>
              <a:spLocks/>
            </p:cNvSpPr>
            <p:nvPr/>
          </p:nvSpPr>
          <p:spPr bwMode="auto">
            <a:xfrm>
              <a:off x="2267202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59 w 378"/>
                <a:gd name="T3" fmla="*/ 37 h 1119"/>
                <a:gd name="T4" fmla="*/ 283 w 378"/>
                <a:gd name="T5" fmla="*/ 42 h 1119"/>
                <a:gd name="T6" fmla="*/ 306 w 378"/>
                <a:gd name="T7" fmla="*/ 50 h 1119"/>
                <a:gd name="T8" fmla="*/ 326 w 378"/>
                <a:gd name="T9" fmla="*/ 60 h 1119"/>
                <a:gd name="T10" fmla="*/ 343 w 378"/>
                <a:gd name="T11" fmla="*/ 72 h 1119"/>
                <a:gd name="T12" fmla="*/ 357 w 378"/>
                <a:gd name="T13" fmla="*/ 86 h 1119"/>
                <a:gd name="T14" fmla="*/ 368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8 w 378"/>
                <a:gd name="T27" fmla="*/ 1022 h 1119"/>
                <a:gd name="T28" fmla="*/ 344 w 378"/>
                <a:gd name="T29" fmla="*/ 1036 h 1119"/>
                <a:gd name="T30" fmla="*/ 327 w 378"/>
                <a:gd name="T31" fmla="*/ 1048 h 1119"/>
                <a:gd name="T32" fmla="*/ 307 w 378"/>
                <a:gd name="T33" fmla="*/ 1058 h 1119"/>
                <a:gd name="T34" fmla="*/ 284 w 378"/>
                <a:gd name="T35" fmla="*/ 1066 h 1119"/>
                <a:gd name="T36" fmla="*/ 259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3" y="72"/>
                  </a:lnTo>
                  <a:lnTo>
                    <a:pt x="357" y="86"/>
                  </a:lnTo>
                  <a:lnTo>
                    <a:pt x="368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462290" y="2482548"/>
              <a:ext cx="165477" cy="344888"/>
              <a:chOff x="3505027" y="3162328"/>
              <a:chExt cx="165477" cy="344888"/>
            </a:xfrm>
            <a:grpFill/>
          </p:grpSpPr>
          <p:sp>
            <p:nvSpPr>
              <p:cNvPr id="186" name="Freeform 157"/>
              <p:cNvSpPr>
                <a:spLocks/>
              </p:cNvSpPr>
              <p:nvPr/>
            </p:nvSpPr>
            <p:spPr bwMode="auto">
              <a:xfrm>
                <a:off x="3557283" y="3162328"/>
                <a:ext cx="62707" cy="62707"/>
              </a:xfrm>
              <a:custGeom>
                <a:avLst/>
                <a:gdLst>
                  <a:gd name="T0" fmla="*/ 19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9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9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9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9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58"/>
              <p:cNvSpPr>
                <a:spLocks noEditPoints="1"/>
              </p:cNvSpPr>
              <p:nvPr/>
            </p:nvSpPr>
            <p:spPr bwMode="auto">
              <a:xfrm>
                <a:off x="3505027" y="3176263"/>
                <a:ext cx="165477" cy="330953"/>
              </a:xfrm>
              <a:custGeom>
                <a:avLst/>
                <a:gdLst>
                  <a:gd name="T0" fmla="*/ 71 w 95"/>
                  <a:gd name="T1" fmla="*/ 21 h 190"/>
                  <a:gd name="T2" fmla="*/ 73 w 95"/>
                  <a:gd name="T3" fmla="*/ 23 h 190"/>
                  <a:gd name="T4" fmla="*/ 77 w 95"/>
                  <a:gd name="T5" fmla="*/ 23 h 190"/>
                  <a:gd name="T6" fmla="*/ 77 w 95"/>
                  <a:gd name="T7" fmla="*/ 21 h 190"/>
                  <a:gd name="T8" fmla="*/ 70 w 95"/>
                  <a:gd name="T9" fmla="*/ 3 h 190"/>
                  <a:gd name="T10" fmla="*/ 69 w 95"/>
                  <a:gd name="T11" fmla="*/ 15 h 190"/>
                  <a:gd name="T12" fmla="*/ 73 w 95"/>
                  <a:gd name="T13" fmla="*/ 17 h 190"/>
                  <a:gd name="T14" fmla="*/ 79 w 95"/>
                  <a:gd name="T15" fmla="*/ 16 h 190"/>
                  <a:gd name="T16" fmla="*/ 79 w 95"/>
                  <a:gd name="T17" fmla="*/ 4 h 190"/>
                  <a:gd name="T18" fmla="*/ 73 w 95"/>
                  <a:gd name="T19" fmla="*/ 2 h 190"/>
                  <a:gd name="T20" fmla="*/ 76 w 95"/>
                  <a:gd name="T21" fmla="*/ 1 h 190"/>
                  <a:gd name="T22" fmla="*/ 75 w 95"/>
                  <a:gd name="T23" fmla="*/ 0 h 190"/>
                  <a:gd name="T24" fmla="*/ 75 w 95"/>
                  <a:gd name="T25" fmla="*/ 1 h 190"/>
                  <a:gd name="T26" fmla="*/ 73 w 95"/>
                  <a:gd name="T27" fmla="*/ 1 h 190"/>
                  <a:gd name="T28" fmla="*/ 74 w 95"/>
                  <a:gd name="T29" fmla="*/ 0 h 190"/>
                  <a:gd name="T30" fmla="*/ 79 w 95"/>
                  <a:gd name="T31" fmla="*/ 1 h 190"/>
                  <a:gd name="T32" fmla="*/ 81 w 95"/>
                  <a:gd name="T33" fmla="*/ 21 h 190"/>
                  <a:gd name="T34" fmla="*/ 82 w 95"/>
                  <a:gd name="T35" fmla="*/ 22 h 190"/>
                  <a:gd name="T36" fmla="*/ 90 w 95"/>
                  <a:gd name="T37" fmla="*/ 25 h 190"/>
                  <a:gd name="T38" fmla="*/ 95 w 95"/>
                  <a:gd name="T39" fmla="*/ 60 h 190"/>
                  <a:gd name="T40" fmla="*/ 89 w 95"/>
                  <a:gd name="T41" fmla="*/ 65 h 190"/>
                  <a:gd name="T42" fmla="*/ 82 w 95"/>
                  <a:gd name="T43" fmla="*/ 63 h 190"/>
                  <a:gd name="T44" fmla="*/ 70 w 95"/>
                  <a:gd name="T45" fmla="*/ 101 h 190"/>
                  <a:gd name="T46" fmla="*/ 68 w 95"/>
                  <a:gd name="T47" fmla="*/ 185 h 190"/>
                  <a:gd name="T48" fmla="*/ 61 w 95"/>
                  <a:gd name="T49" fmla="*/ 190 h 190"/>
                  <a:gd name="T50" fmla="*/ 52 w 95"/>
                  <a:gd name="T51" fmla="*/ 185 h 190"/>
                  <a:gd name="T52" fmla="*/ 45 w 95"/>
                  <a:gd name="T53" fmla="*/ 108 h 190"/>
                  <a:gd name="T54" fmla="*/ 42 w 95"/>
                  <a:gd name="T55" fmla="*/ 187 h 190"/>
                  <a:gd name="T56" fmla="*/ 33 w 95"/>
                  <a:gd name="T57" fmla="*/ 189 h 190"/>
                  <a:gd name="T58" fmla="*/ 28 w 95"/>
                  <a:gd name="T59" fmla="*/ 181 h 190"/>
                  <a:gd name="T60" fmla="*/ 26 w 95"/>
                  <a:gd name="T61" fmla="*/ 98 h 190"/>
                  <a:gd name="T62" fmla="*/ 12 w 95"/>
                  <a:gd name="T63" fmla="*/ 110 h 190"/>
                  <a:gd name="T64" fmla="*/ 4 w 95"/>
                  <a:gd name="T65" fmla="*/ 112 h 190"/>
                  <a:gd name="T66" fmla="*/ 0 w 95"/>
                  <a:gd name="T67" fmla="*/ 104 h 190"/>
                  <a:gd name="T68" fmla="*/ 25 w 95"/>
                  <a:gd name="T69" fmla="*/ 37 h 190"/>
                  <a:gd name="T70" fmla="*/ 29 w 95"/>
                  <a:gd name="T71" fmla="*/ 32 h 190"/>
                  <a:gd name="T72" fmla="*/ 64 w 95"/>
                  <a:gd name="T73" fmla="*/ 30 h 190"/>
                  <a:gd name="T74" fmla="*/ 70 w 95"/>
                  <a:gd name="T75" fmla="*/ 33 h 190"/>
                  <a:gd name="T76" fmla="*/ 76 w 95"/>
                  <a:gd name="T77" fmla="*/ 27 h 190"/>
                  <a:gd name="T78" fmla="*/ 77 w 95"/>
                  <a:gd name="T79" fmla="*/ 25 h 190"/>
                  <a:gd name="T80" fmla="*/ 68 w 95"/>
                  <a:gd name="T81" fmla="*/ 23 h 190"/>
                  <a:gd name="T82" fmla="*/ 68 w 95"/>
                  <a:gd name="T83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5" h="190">
                    <a:moveTo>
                      <a:pt x="73" y="21"/>
                    </a:moveTo>
                    <a:lnTo>
                      <a:pt x="71" y="21"/>
                    </a:lnTo>
                    <a:lnTo>
                      <a:pt x="71" y="21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3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7" y="21"/>
                    </a:lnTo>
                    <a:lnTo>
                      <a:pt x="73" y="21"/>
                    </a:lnTo>
                    <a:close/>
                    <a:moveTo>
                      <a:pt x="73" y="2"/>
                    </a:moveTo>
                    <a:lnTo>
                      <a:pt x="70" y="3"/>
                    </a:lnTo>
                    <a:lnTo>
                      <a:pt x="69" y="4"/>
                    </a:lnTo>
                    <a:lnTo>
                      <a:pt x="69" y="5"/>
                    </a:lnTo>
                    <a:lnTo>
                      <a:pt x="69" y="15"/>
                    </a:lnTo>
                    <a:lnTo>
                      <a:pt x="69" y="16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6" y="17"/>
                    </a:lnTo>
                    <a:lnTo>
                      <a:pt x="78" y="17"/>
                    </a:lnTo>
                    <a:lnTo>
                      <a:pt x="79" y="16"/>
                    </a:lnTo>
                    <a:lnTo>
                      <a:pt x="79" y="15"/>
                    </a:lnTo>
                    <a:lnTo>
                      <a:pt x="79" y="5"/>
                    </a:lnTo>
                    <a:lnTo>
                      <a:pt x="79" y="4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3" y="2"/>
                    </a:lnTo>
                    <a:close/>
                    <a:moveTo>
                      <a:pt x="76" y="0"/>
                    </a:moveTo>
                    <a:lnTo>
                      <a:pt x="75" y="1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76" y="0"/>
                    </a:lnTo>
                    <a:close/>
                    <a:moveTo>
                      <a:pt x="75" y="0"/>
                    </a:moveTo>
                    <a:lnTo>
                      <a:pt x="74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75" y="0"/>
                    </a:lnTo>
                    <a:close/>
                    <a:moveTo>
                      <a:pt x="74" y="0"/>
                    </a:moveTo>
                    <a:lnTo>
                      <a:pt x="73" y="1"/>
                    </a:lnTo>
                    <a:lnTo>
                      <a:pt x="74" y="1"/>
                    </a:lnTo>
                    <a:lnTo>
                      <a:pt x="74" y="1"/>
                    </a:lnTo>
                    <a:lnTo>
                      <a:pt x="74" y="0"/>
                    </a:lnTo>
                    <a:close/>
                    <a:moveTo>
                      <a:pt x="71" y="0"/>
                    </a:moveTo>
                    <a:lnTo>
                      <a:pt x="77" y="0"/>
                    </a:lnTo>
                    <a:lnTo>
                      <a:pt x="79" y="1"/>
                    </a:lnTo>
                    <a:lnTo>
                      <a:pt x="80" y="2"/>
                    </a:lnTo>
                    <a:lnTo>
                      <a:pt x="81" y="4"/>
                    </a:lnTo>
                    <a:lnTo>
                      <a:pt x="81" y="21"/>
                    </a:lnTo>
                    <a:lnTo>
                      <a:pt x="81" y="22"/>
                    </a:lnTo>
                    <a:lnTo>
                      <a:pt x="81" y="22"/>
                    </a:lnTo>
                    <a:lnTo>
                      <a:pt x="82" y="22"/>
                    </a:lnTo>
                    <a:lnTo>
                      <a:pt x="86" y="22"/>
                    </a:lnTo>
                    <a:lnTo>
                      <a:pt x="88" y="23"/>
                    </a:lnTo>
                    <a:lnTo>
                      <a:pt x="90" y="25"/>
                    </a:lnTo>
                    <a:lnTo>
                      <a:pt x="91" y="28"/>
                    </a:lnTo>
                    <a:lnTo>
                      <a:pt x="95" y="57"/>
                    </a:lnTo>
                    <a:lnTo>
                      <a:pt x="95" y="60"/>
                    </a:lnTo>
                    <a:lnTo>
                      <a:pt x="94" y="63"/>
                    </a:lnTo>
                    <a:lnTo>
                      <a:pt x="92" y="64"/>
                    </a:lnTo>
                    <a:lnTo>
                      <a:pt x="89" y="65"/>
                    </a:lnTo>
                    <a:lnTo>
                      <a:pt x="87" y="65"/>
                    </a:lnTo>
                    <a:lnTo>
                      <a:pt x="84" y="64"/>
                    </a:lnTo>
                    <a:lnTo>
                      <a:pt x="82" y="63"/>
                    </a:lnTo>
                    <a:lnTo>
                      <a:pt x="73" y="54"/>
                    </a:lnTo>
                    <a:lnTo>
                      <a:pt x="70" y="98"/>
                    </a:lnTo>
                    <a:lnTo>
                      <a:pt x="70" y="101"/>
                    </a:lnTo>
                    <a:lnTo>
                      <a:pt x="69" y="103"/>
                    </a:lnTo>
                    <a:lnTo>
                      <a:pt x="69" y="181"/>
                    </a:lnTo>
                    <a:lnTo>
                      <a:pt x="68" y="185"/>
                    </a:lnTo>
                    <a:lnTo>
                      <a:pt x="66" y="187"/>
                    </a:lnTo>
                    <a:lnTo>
                      <a:pt x="64" y="189"/>
                    </a:lnTo>
                    <a:lnTo>
                      <a:pt x="61" y="190"/>
                    </a:lnTo>
                    <a:lnTo>
                      <a:pt x="57" y="189"/>
                    </a:lnTo>
                    <a:lnTo>
                      <a:pt x="54" y="187"/>
                    </a:lnTo>
                    <a:lnTo>
                      <a:pt x="52" y="185"/>
                    </a:lnTo>
                    <a:lnTo>
                      <a:pt x="52" y="181"/>
                    </a:lnTo>
                    <a:lnTo>
                      <a:pt x="52" y="108"/>
                    </a:lnTo>
                    <a:lnTo>
                      <a:pt x="45" y="108"/>
                    </a:lnTo>
                    <a:lnTo>
                      <a:pt x="45" y="181"/>
                    </a:lnTo>
                    <a:lnTo>
                      <a:pt x="44" y="185"/>
                    </a:lnTo>
                    <a:lnTo>
                      <a:pt x="42" y="187"/>
                    </a:lnTo>
                    <a:lnTo>
                      <a:pt x="40" y="189"/>
                    </a:lnTo>
                    <a:lnTo>
                      <a:pt x="37" y="190"/>
                    </a:lnTo>
                    <a:lnTo>
                      <a:pt x="33" y="189"/>
                    </a:lnTo>
                    <a:lnTo>
                      <a:pt x="30" y="187"/>
                    </a:lnTo>
                    <a:lnTo>
                      <a:pt x="28" y="185"/>
                    </a:lnTo>
                    <a:lnTo>
                      <a:pt x="28" y="181"/>
                    </a:lnTo>
                    <a:lnTo>
                      <a:pt x="28" y="103"/>
                    </a:lnTo>
                    <a:lnTo>
                      <a:pt x="26" y="101"/>
                    </a:lnTo>
                    <a:lnTo>
                      <a:pt x="26" y="98"/>
                    </a:lnTo>
                    <a:lnTo>
                      <a:pt x="25" y="77"/>
                    </a:lnTo>
                    <a:lnTo>
                      <a:pt x="14" y="108"/>
                    </a:lnTo>
                    <a:lnTo>
                      <a:pt x="12" y="110"/>
                    </a:lnTo>
                    <a:lnTo>
                      <a:pt x="10" y="112"/>
                    </a:lnTo>
                    <a:lnTo>
                      <a:pt x="7" y="112"/>
                    </a:lnTo>
                    <a:lnTo>
                      <a:pt x="4" y="112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0" y="104"/>
                    </a:lnTo>
                    <a:lnTo>
                      <a:pt x="0" y="102"/>
                    </a:lnTo>
                    <a:lnTo>
                      <a:pt x="24" y="38"/>
                    </a:lnTo>
                    <a:lnTo>
                      <a:pt x="25" y="37"/>
                    </a:lnTo>
                    <a:lnTo>
                      <a:pt x="26" y="35"/>
                    </a:lnTo>
                    <a:lnTo>
                      <a:pt x="27" y="33"/>
                    </a:lnTo>
                    <a:lnTo>
                      <a:pt x="29" y="32"/>
                    </a:lnTo>
                    <a:lnTo>
                      <a:pt x="31" y="32"/>
                    </a:lnTo>
                    <a:lnTo>
                      <a:pt x="33" y="30"/>
                    </a:lnTo>
                    <a:lnTo>
                      <a:pt x="64" y="30"/>
                    </a:lnTo>
                    <a:lnTo>
                      <a:pt x="65" y="30"/>
                    </a:lnTo>
                    <a:lnTo>
                      <a:pt x="68" y="32"/>
                    </a:lnTo>
                    <a:lnTo>
                      <a:pt x="70" y="33"/>
                    </a:lnTo>
                    <a:lnTo>
                      <a:pt x="78" y="39"/>
                    </a:lnTo>
                    <a:lnTo>
                      <a:pt x="76" y="30"/>
                    </a:lnTo>
                    <a:lnTo>
                      <a:pt x="76" y="27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7" y="25"/>
                    </a:lnTo>
                    <a:lnTo>
                      <a:pt x="71" y="25"/>
                    </a:lnTo>
                    <a:lnTo>
                      <a:pt x="69" y="25"/>
                    </a:lnTo>
                    <a:lnTo>
                      <a:pt x="68" y="23"/>
                    </a:lnTo>
                    <a:lnTo>
                      <a:pt x="67" y="21"/>
                    </a:lnTo>
                    <a:lnTo>
                      <a:pt x="67" y="4"/>
                    </a:lnTo>
                    <a:lnTo>
                      <a:pt x="68" y="2"/>
                    </a:lnTo>
                    <a:lnTo>
                      <a:pt x="69" y="1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4585650" y="1680422"/>
            <a:ext cx="656681" cy="1949140"/>
            <a:chOff x="4585650" y="1680422"/>
            <a:chExt cx="656681" cy="1949140"/>
          </a:xfrm>
          <a:solidFill>
            <a:schemeClr val="bg1">
              <a:lumMod val="50000"/>
            </a:schemeClr>
          </a:solidFill>
        </p:grpSpPr>
        <p:sp>
          <p:nvSpPr>
            <p:cNvPr id="189" name="Freeform 72"/>
            <p:cNvSpPr>
              <a:spLocks/>
            </p:cNvSpPr>
            <p:nvPr/>
          </p:nvSpPr>
          <p:spPr bwMode="auto">
            <a:xfrm>
              <a:off x="4585650" y="1680422"/>
              <a:ext cx="656681" cy="1949140"/>
            </a:xfrm>
            <a:custGeom>
              <a:avLst/>
              <a:gdLst>
                <a:gd name="T0" fmla="*/ 0 w 377"/>
                <a:gd name="T1" fmla="*/ 0 h 1119"/>
                <a:gd name="T2" fmla="*/ 259 w 377"/>
                <a:gd name="T3" fmla="*/ 37 h 1119"/>
                <a:gd name="T4" fmla="*/ 283 w 377"/>
                <a:gd name="T5" fmla="*/ 42 h 1119"/>
                <a:gd name="T6" fmla="*/ 306 w 377"/>
                <a:gd name="T7" fmla="*/ 50 h 1119"/>
                <a:gd name="T8" fmla="*/ 326 w 377"/>
                <a:gd name="T9" fmla="*/ 60 h 1119"/>
                <a:gd name="T10" fmla="*/ 344 w 377"/>
                <a:gd name="T11" fmla="*/ 72 h 1119"/>
                <a:gd name="T12" fmla="*/ 358 w 377"/>
                <a:gd name="T13" fmla="*/ 86 h 1119"/>
                <a:gd name="T14" fmla="*/ 369 w 377"/>
                <a:gd name="T15" fmla="*/ 101 h 1119"/>
                <a:gd name="T16" fmla="*/ 375 w 377"/>
                <a:gd name="T17" fmla="*/ 119 h 1119"/>
                <a:gd name="T18" fmla="*/ 377 w 377"/>
                <a:gd name="T19" fmla="*/ 140 h 1119"/>
                <a:gd name="T20" fmla="*/ 377 w 377"/>
                <a:gd name="T21" fmla="*/ 968 h 1119"/>
                <a:gd name="T22" fmla="*/ 375 w 377"/>
                <a:gd name="T23" fmla="*/ 988 h 1119"/>
                <a:gd name="T24" fmla="*/ 369 w 377"/>
                <a:gd name="T25" fmla="*/ 1007 h 1119"/>
                <a:gd name="T26" fmla="*/ 358 w 377"/>
                <a:gd name="T27" fmla="*/ 1022 h 1119"/>
                <a:gd name="T28" fmla="*/ 344 w 377"/>
                <a:gd name="T29" fmla="*/ 1036 h 1119"/>
                <a:gd name="T30" fmla="*/ 327 w 377"/>
                <a:gd name="T31" fmla="*/ 1048 h 1119"/>
                <a:gd name="T32" fmla="*/ 307 w 377"/>
                <a:gd name="T33" fmla="*/ 1058 h 1119"/>
                <a:gd name="T34" fmla="*/ 284 w 377"/>
                <a:gd name="T35" fmla="*/ 1066 h 1119"/>
                <a:gd name="T36" fmla="*/ 259 w 377"/>
                <a:gd name="T37" fmla="*/ 1071 h 1119"/>
                <a:gd name="T38" fmla="*/ 0 w 377"/>
                <a:gd name="T39" fmla="*/ 1119 h 1119"/>
                <a:gd name="T40" fmla="*/ 0 w 377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7" h="1119">
                  <a:moveTo>
                    <a:pt x="0" y="0"/>
                  </a:moveTo>
                  <a:lnTo>
                    <a:pt x="259" y="37"/>
                  </a:lnTo>
                  <a:lnTo>
                    <a:pt x="283" y="42"/>
                  </a:lnTo>
                  <a:lnTo>
                    <a:pt x="306" y="50"/>
                  </a:lnTo>
                  <a:lnTo>
                    <a:pt x="326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5" y="119"/>
                  </a:lnTo>
                  <a:lnTo>
                    <a:pt x="377" y="140"/>
                  </a:lnTo>
                  <a:lnTo>
                    <a:pt x="377" y="968"/>
                  </a:lnTo>
                  <a:lnTo>
                    <a:pt x="375" y="988"/>
                  </a:lnTo>
                  <a:lnTo>
                    <a:pt x="369" y="1007"/>
                  </a:lnTo>
                  <a:lnTo>
                    <a:pt x="358" y="1022"/>
                  </a:lnTo>
                  <a:lnTo>
                    <a:pt x="344" y="1036"/>
                  </a:lnTo>
                  <a:lnTo>
                    <a:pt x="327" y="1048"/>
                  </a:lnTo>
                  <a:lnTo>
                    <a:pt x="307" y="1058"/>
                  </a:lnTo>
                  <a:lnTo>
                    <a:pt x="284" y="1066"/>
                  </a:lnTo>
                  <a:lnTo>
                    <a:pt x="259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9882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745901" y="2482548"/>
              <a:ext cx="224700" cy="344888"/>
              <a:chOff x="5098828" y="3162328"/>
              <a:chExt cx="224700" cy="344888"/>
            </a:xfrm>
            <a:grpFill/>
          </p:grpSpPr>
          <p:sp>
            <p:nvSpPr>
              <p:cNvPr id="196" name="Freeform 164"/>
              <p:cNvSpPr>
                <a:spLocks/>
              </p:cNvSpPr>
              <p:nvPr/>
            </p:nvSpPr>
            <p:spPr bwMode="auto">
              <a:xfrm>
                <a:off x="5152825" y="3162328"/>
                <a:ext cx="62707" cy="62707"/>
              </a:xfrm>
              <a:custGeom>
                <a:avLst/>
                <a:gdLst>
                  <a:gd name="T0" fmla="*/ 18 w 36"/>
                  <a:gd name="T1" fmla="*/ 0 h 36"/>
                  <a:gd name="T2" fmla="*/ 27 w 36"/>
                  <a:gd name="T3" fmla="*/ 3 h 36"/>
                  <a:gd name="T4" fmla="*/ 34 w 36"/>
                  <a:gd name="T5" fmla="*/ 9 h 36"/>
                  <a:gd name="T6" fmla="*/ 36 w 36"/>
                  <a:gd name="T7" fmla="*/ 18 h 36"/>
                  <a:gd name="T8" fmla="*/ 34 w 36"/>
                  <a:gd name="T9" fmla="*/ 28 h 36"/>
                  <a:gd name="T10" fmla="*/ 27 w 36"/>
                  <a:gd name="T11" fmla="*/ 34 h 36"/>
                  <a:gd name="T12" fmla="*/ 18 w 36"/>
                  <a:gd name="T13" fmla="*/ 36 h 36"/>
                  <a:gd name="T14" fmla="*/ 9 w 36"/>
                  <a:gd name="T15" fmla="*/ 34 h 36"/>
                  <a:gd name="T16" fmla="*/ 2 w 36"/>
                  <a:gd name="T17" fmla="*/ 28 h 36"/>
                  <a:gd name="T18" fmla="*/ 0 w 36"/>
                  <a:gd name="T19" fmla="*/ 18 h 36"/>
                  <a:gd name="T20" fmla="*/ 2 w 36"/>
                  <a:gd name="T21" fmla="*/ 9 h 36"/>
                  <a:gd name="T22" fmla="*/ 9 w 36"/>
                  <a:gd name="T23" fmla="*/ 3 h 36"/>
                  <a:gd name="T24" fmla="*/ 18 w 3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lnTo>
                      <a:pt x="27" y="3"/>
                    </a:lnTo>
                    <a:lnTo>
                      <a:pt x="34" y="9"/>
                    </a:lnTo>
                    <a:lnTo>
                      <a:pt x="36" y="18"/>
                    </a:lnTo>
                    <a:lnTo>
                      <a:pt x="34" y="28"/>
                    </a:lnTo>
                    <a:lnTo>
                      <a:pt x="27" y="34"/>
                    </a:lnTo>
                    <a:lnTo>
                      <a:pt x="18" y="36"/>
                    </a:lnTo>
                    <a:lnTo>
                      <a:pt x="9" y="34"/>
                    </a:lnTo>
                    <a:lnTo>
                      <a:pt x="2" y="28"/>
                    </a:lnTo>
                    <a:lnTo>
                      <a:pt x="0" y="18"/>
                    </a:lnTo>
                    <a:lnTo>
                      <a:pt x="2" y="9"/>
                    </a:lnTo>
                    <a:lnTo>
                      <a:pt x="9" y="3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7" name="Freeform 165"/>
              <p:cNvSpPr>
                <a:spLocks noEditPoints="1"/>
              </p:cNvSpPr>
              <p:nvPr/>
            </p:nvSpPr>
            <p:spPr bwMode="auto">
              <a:xfrm>
                <a:off x="5257337" y="3211100"/>
                <a:ext cx="59223" cy="41805"/>
              </a:xfrm>
              <a:custGeom>
                <a:avLst/>
                <a:gdLst>
                  <a:gd name="T0" fmla="*/ 4 w 34"/>
                  <a:gd name="T1" fmla="*/ 3 h 24"/>
                  <a:gd name="T2" fmla="*/ 4 w 34"/>
                  <a:gd name="T3" fmla="*/ 19 h 24"/>
                  <a:gd name="T4" fmla="*/ 28 w 34"/>
                  <a:gd name="T5" fmla="*/ 19 h 24"/>
                  <a:gd name="T6" fmla="*/ 28 w 34"/>
                  <a:gd name="T7" fmla="*/ 3 h 24"/>
                  <a:gd name="T8" fmla="*/ 4 w 34"/>
                  <a:gd name="T9" fmla="*/ 3 h 24"/>
                  <a:gd name="T10" fmla="*/ 2 w 34"/>
                  <a:gd name="T11" fmla="*/ 0 h 24"/>
                  <a:gd name="T12" fmla="*/ 30 w 34"/>
                  <a:gd name="T13" fmla="*/ 0 h 24"/>
                  <a:gd name="T14" fmla="*/ 33 w 34"/>
                  <a:gd name="T15" fmla="*/ 0 h 24"/>
                  <a:gd name="T16" fmla="*/ 34 w 34"/>
                  <a:gd name="T17" fmla="*/ 2 h 24"/>
                  <a:gd name="T18" fmla="*/ 34 w 34"/>
                  <a:gd name="T19" fmla="*/ 20 h 24"/>
                  <a:gd name="T20" fmla="*/ 33 w 34"/>
                  <a:gd name="T21" fmla="*/ 22 h 24"/>
                  <a:gd name="T22" fmla="*/ 30 w 34"/>
                  <a:gd name="T23" fmla="*/ 24 h 24"/>
                  <a:gd name="T24" fmla="*/ 2 w 34"/>
                  <a:gd name="T25" fmla="*/ 24 h 24"/>
                  <a:gd name="T26" fmla="*/ 0 w 34"/>
                  <a:gd name="T27" fmla="*/ 22 h 24"/>
                  <a:gd name="T28" fmla="*/ 0 w 34"/>
                  <a:gd name="T29" fmla="*/ 20 h 24"/>
                  <a:gd name="T30" fmla="*/ 0 w 34"/>
                  <a:gd name="T31" fmla="*/ 2 h 24"/>
                  <a:gd name="T32" fmla="*/ 0 w 34"/>
                  <a:gd name="T33" fmla="*/ 0 h 24"/>
                  <a:gd name="T34" fmla="*/ 2 w 34"/>
                  <a:gd name="T3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24">
                    <a:moveTo>
                      <a:pt x="4" y="3"/>
                    </a:moveTo>
                    <a:lnTo>
                      <a:pt x="4" y="19"/>
                    </a:lnTo>
                    <a:lnTo>
                      <a:pt x="28" y="19"/>
                    </a:lnTo>
                    <a:lnTo>
                      <a:pt x="28" y="3"/>
                    </a:lnTo>
                    <a:lnTo>
                      <a:pt x="4" y="3"/>
                    </a:lnTo>
                    <a:close/>
                    <a:moveTo>
                      <a:pt x="2" y="0"/>
                    </a:moveTo>
                    <a:lnTo>
                      <a:pt x="30" y="0"/>
                    </a:lnTo>
                    <a:lnTo>
                      <a:pt x="33" y="0"/>
                    </a:lnTo>
                    <a:lnTo>
                      <a:pt x="34" y="2"/>
                    </a:lnTo>
                    <a:lnTo>
                      <a:pt x="34" y="20"/>
                    </a:lnTo>
                    <a:lnTo>
                      <a:pt x="33" y="22"/>
                    </a:lnTo>
                    <a:lnTo>
                      <a:pt x="30" y="24"/>
                    </a:lnTo>
                    <a:lnTo>
                      <a:pt x="2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  <p:sp>
            <p:nvSpPr>
              <p:cNvPr id="198" name="Freeform 166"/>
              <p:cNvSpPr>
                <a:spLocks/>
              </p:cNvSpPr>
              <p:nvPr/>
            </p:nvSpPr>
            <p:spPr bwMode="auto">
              <a:xfrm>
                <a:off x="5098828" y="3228519"/>
                <a:ext cx="224700" cy="278697"/>
              </a:xfrm>
              <a:custGeom>
                <a:avLst/>
                <a:gdLst>
                  <a:gd name="T0" fmla="*/ 64 w 129"/>
                  <a:gd name="T1" fmla="*/ 0 h 160"/>
                  <a:gd name="T2" fmla="*/ 70 w 129"/>
                  <a:gd name="T3" fmla="*/ 4 h 160"/>
                  <a:gd name="T4" fmla="*/ 73 w 129"/>
                  <a:gd name="T5" fmla="*/ 5 h 160"/>
                  <a:gd name="T6" fmla="*/ 98 w 129"/>
                  <a:gd name="T7" fmla="*/ 20 h 160"/>
                  <a:gd name="T8" fmla="*/ 87 w 129"/>
                  <a:gd name="T9" fmla="*/ 20 h 160"/>
                  <a:gd name="T10" fmla="*/ 86 w 129"/>
                  <a:gd name="T11" fmla="*/ 18 h 160"/>
                  <a:gd name="T12" fmla="*/ 87 w 129"/>
                  <a:gd name="T13" fmla="*/ 17 h 160"/>
                  <a:gd name="T14" fmla="*/ 92 w 129"/>
                  <a:gd name="T15" fmla="*/ 14 h 160"/>
                  <a:gd name="T16" fmla="*/ 124 w 129"/>
                  <a:gd name="T17" fmla="*/ 15 h 160"/>
                  <a:gd name="T18" fmla="*/ 129 w 129"/>
                  <a:gd name="T19" fmla="*/ 18 h 160"/>
                  <a:gd name="T20" fmla="*/ 128 w 129"/>
                  <a:gd name="T21" fmla="*/ 20 h 160"/>
                  <a:gd name="T22" fmla="*/ 114 w 129"/>
                  <a:gd name="T23" fmla="*/ 20 h 160"/>
                  <a:gd name="T24" fmla="*/ 114 w 129"/>
                  <a:gd name="T25" fmla="*/ 25 h 160"/>
                  <a:gd name="T26" fmla="*/ 93 w 129"/>
                  <a:gd name="T27" fmla="*/ 46 h 160"/>
                  <a:gd name="T28" fmla="*/ 92 w 129"/>
                  <a:gd name="T29" fmla="*/ 46 h 160"/>
                  <a:gd name="T30" fmla="*/ 89 w 129"/>
                  <a:gd name="T31" fmla="*/ 47 h 160"/>
                  <a:gd name="T32" fmla="*/ 83 w 129"/>
                  <a:gd name="T33" fmla="*/ 46 h 160"/>
                  <a:gd name="T34" fmla="*/ 73 w 129"/>
                  <a:gd name="T35" fmla="*/ 32 h 160"/>
                  <a:gd name="T36" fmla="*/ 71 w 129"/>
                  <a:gd name="T37" fmla="*/ 71 h 160"/>
                  <a:gd name="T38" fmla="*/ 69 w 129"/>
                  <a:gd name="T39" fmla="*/ 151 h 160"/>
                  <a:gd name="T40" fmla="*/ 67 w 129"/>
                  <a:gd name="T41" fmla="*/ 157 h 160"/>
                  <a:gd name="T42" fmla="*/ 61 w 129"/>
                  <a:gd name="T43" fmla="*/ 160 h 160"/>
                  <a:gd name="T44" fmla="*/ 55 w 129"/>
                  <a:gd name="T45" fmla="*/ 157 h 160"/>
                  <a:gd name="T46" fmla="*/ 52 w 129"/>
                  <a:gd name="T47" fmla="*/ 151 h 160"/>
                  <a:gd name="T48" fmla="*/ 45 w 129"/>
                  <a:gd name="T49" fmla="*/ 78 h 160"/>
                  <a:gd name="T50" fmla="*/ 45 w 129"/>
                  <a:gd name="T51" fmla="*/ 155 h 160"/>
                  <a:gd name="T52" fmla="*/ 41 w 129"/>
                  <a:gd name="T53" fmla="*/ 159 h 160"/>
                  <a:gd name="T54" fmla="*/ 33 w 129"/>
                  <a:gd name="T55" fmla="*/ 159 h 160"/>
                  <a:gd name="T56" fmla="*/ 29 w 129"/>
                  <a:gd name="T57" fmla="*/ 155 h 160"/>
                  <a:gd name="T58" fmla="*/ 28 w 129"/>
                  <a:gd name="T59" fmla="*/ 73 h 160"/>
                  <a:gd name="T60" fmla="*/ 27 w 129"/>
                  <a:gd name="T61" fmla="*/ 68 h 160"/>
                  <a:gd name="T62" fmla="*/ 15 w 129"/>
                  <a:gd name="T63" fmla="*/ 78 h 160"/>
                  <a:gd name="T64" fmla="*/ 11 w 129"/>
                  <a:gd name="T65" fmla="*/ 82 h 160"/>
                  <a:gd name="T66" fmla="*/ 5 w 129"/>
                  <a:gd name="T67" fmla="*/ 82 h 160"/>
                  <a:gd name="T68" fmla="*/ 1 w 129"/>
                  <a:gd name="T69" fmla="*/ 78 h 160"/>
                  <a:gd name="T70" fmla="*/ 1 w 129"/>
                  <a:gd name="T71" fmla="*/ 72 h 160"/>
                  <a:gd name="T72" fmla="*/ 26 w 129"/>
                  <a:gd name="T73" fmla="*/ 7 h 160"/>
                  <a:gd name="T74" fmla="*/ 28 w 129"/>
                  <a:gd name="T75" fmla="*/ 3 h 160"/>
                  <a:gd name="T76" fmla="*/ 31 w 129"/>
                  <a:gd name="T77" fmla="*/ 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9" h="160">
                    <a:moveTo>
                      <a:pt x="35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0" y="4"/>
                    </a:lnTo>
                    <a:lnTo>
                      <a:pt x="70" y="4"/>
                    </a:lnTo>
                    <a:lnTo>
                      <a:pt x="73" y="5"/>
                    </a:lnTo>
                    <a:lnTo>
                      <a:pt x="89" y="29"/>
                    </a:lnTo>
                    <a:lnTo>
                      <a:pt x="98" y="20"/>
                    </a:lnTo>
                    <a:lnTo>
                      <a:pt x="88" y="20"/>
                    </a:lnTo>
                    <a:lnTo>
                      <a:pt x="87" y="20"/>
                    </a:lnTo>
                    <a:lnTo>
                      <a:pt x="86" y="18"/>
                    </a:lnTo>
                    <a:lnTo>
                      <a:pt x="86" y="18"/>
                    </a:lnTo>
                    <a:lnTo>
                      <a:pt x="87" y="17"/>
                    </a:lnTo>
                    <a:lnTo>
                      <a:pt x="87" y="17"/>
                    </a:lnTo>
                    <a:lnTo>
                      <a:pt x="91" y="15"/>
                    </a:lnTo>
                    <a:lnTo>
                      <a:pt x="92" y="14"/>
                    </a:lnTo>
                    <a:lnTo>
                      <a:pt x="122" y="14"/>
                    </a:lnTo>
                    <a:lnTo>
                      <a:pt x="124" y="15"/>
                    </a:lnTo>
                    <a:lnTo>
                      <a:pt x="128" y="17"/>
                    </a:lnTo>
                    <a:lnTo>
                      <a:pt x="129" y="18"/>
                    </a:lnTo>
                    <a:lnTo>
                      <a:pt x="129" y="18"/>
                    </a:lnTo>
                    <a:lnTo>
                      <a:pt x="128" y="20"/>
                    </a:lnTo>
                    <a:lnTo>
                      <a:pt x="127" y="20"/>
                    </a:lnTo>
                    <a:lnTo>
                      <a:pt x="114" y="20"/>
                    </a:lnTo>
                    <a:lnTo>
                      <a:pt x="114" y="23"/>
                    </a:lnTo>
                    <a:lnTo>
                      <a:pt x="114" y="25"/>
                    </a:lnTo>
                    <a:lnTo>
                      <a:pt x="112" y="27"/>
                    </a:lnTo>
                    <a:lnTo>
                      <a:pt x="93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9" y="155"/>
                    </a:lnTo>
                    <a:lnTo>
                      <a:pt x="67" y="157"/>
                    </a:lnTo>
                    <a:lnTo>
                      <a:pt x="65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5" y="78"/>
                    </a:lnTo>
                    <a:lnTo>
                      <a:pt x="45" y="151"/>
                    </a:lnTo>
                    <a:lnTo>
                      <a:pt x="45" y="155"/>
                    </a:lnTo>
                    <a:lnTo>
                      <a:pt x="43" y="157"/>
                    </a:lnTo>
                    <a:lnTo>
                      <a:pt x="41" y="159"/>
                    </a:lnTo>
                    <a:lnTo>
                      <a:pt x="37" y="160"/>
                    </a:lnTo>
                    <a:lnTo>
                      <a:pt x="33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7" y="68"/>
                    </a:lnTo>
                    <a:lnTo>
                      <a:pt x="26" y="47"/>
                    </a:lnTo>
                    <a:lnTo>
                      <a:pt x="15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7" y="82"/>
                    </a:lnTo>
                    <a:lnTo>
                      <a:pt x="5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1" y="72"/>
                    </a:lnTo>
                    <a:lnTo>
                      <a:pt x="25" y="8"/>
                    </a:lnTo>
                    <a:lnTo>
                      <a:pt x="26" y="7"/>
                    </a:lnTo>
                    <a:lnTo>
                      <a:pt x="26" y="5"/>
                    </a:lnTo>
                    <a:lnTo>
                      <a:pt x="28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009882"/>
                  </a:solidFill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2692946" y="4096380"/>
            <a:ext cx="7539950" cy="656681"/>
            <a:chOff x="2692946" y="4096380"/>
            <a:chExt cx="7539950" cy="656681"/>
          </a:xfrm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</p:grpSpPr>
          <p:sp>
            <p:nvSpPr>
              <p:cNvPr id="190" name="Freeform 143"/>
              <p:cNvSpPr>
                <a:spLocks/>
              </p:cNvSpPr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48"/>
              <p:cNvSpPr>
                <a:spLocks/>
              </p:cNvSpPr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50"/>
              <p:cNvSpPr>
                <a:spLocks/>
              </p:cNvSpPr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51"/>
              <p:cNvSpPr>
                <a:spLocks/>
              </p:cNvSpPr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966525" y="1680422"/>
            <a:ext cx="658423" cy="1949140"/>
            <a:chOff x="6966525" y="1680422"/>
            <a:chExt cx="658423" cy="1949140"/>
          </a:xfrm>
          <a:solidFill>
            <a:srgbClr val="AE002B"/>
          </a:solidFill>
        </p:grpSpPr>
        <p:sp>
          <p:nvSpPr>
            <p:cNvPr id="200" name="Freeform 107"/>
            <p:cNvSpPr>
              <a:spLocks/>
            </p:cNvSpPr>
            <p:nvPr/>
          </p:nvSpPr>
          <p:spPr bwMode="auto">
            <a:xfrm>
              <a:off x="6966525" y="1680422"/>
              <a:ext cx="658423" cy="1949140"/>
            </a:xfrm>
            <a:custGeom>
              <a:avLst/>
              <a:gdLst>
                <a:gd name="T0" fmla="*/ 0 w 378"/>
                <a:gd name="T1" fmla="*/ 0 h 1119"/>
                <a:gd name="T2" fmla="*/ 260 w 378"/>
                <a:gd name="T3" fmla="*/ 37 h 1119"/>
                <a:gd name="T4" fmla="*/ 285 w 378"/>
                <a:gd name="T5" fmla="*/ 42 h 1119"/>
                <a:gd name="T6" fmla="*/ 306 w 378"/>
                <a:gd name="T7" fmla="*/ 50 h 1119"/>
                <a:gd name="T8" fmla="*/ 327 w 378"/>
                <a:gd name="T9" fmla="*/ 60 h 1119"/>
                <a:gd name="T10" fmla="*/ 344 w 378"/>
                <a:gd name="T11" fmla="*/ 72 h 1119"/>
                <a:gd name="T12" fmla="*/ 358 w 378"/>
                <a:gd name="T13" fmla="*/ 86 h 1119"/>
                <a:gd name="T14" fmla="*/ 369 w 378"/>
                <a:gd name="T15" fmla="*/ 101 h 1119"/>
                <a:gd name="T16" fmla="*/ 376 w 378"/>
                <a:gd name="T17" fmla="*/ 119 h 1119"/>
                <a:gd name="T18" fmla="*/ 378 w 378"/>
                <a:gd name="T19" fmla="*/ 140 h 1119"/>
                <a:gd name="T20" fmla="*/ 378 w 378"/>
                <a:gd name="T21" fmla="*/ 968 h 1119"/>
                <a:gd name="T22" fmla="*/ 376 w 378"/>
                <a:gd name="T23" fmla="*/ 988 h 1119"/>
                <a:gd name="T24" fmla="*/ 369 w 378"/>
                <a:gd name="T25" fmla="*/ 1007 h 1119"/>
                <a:gd name="T26" fmla="*/ 359 w 378"/>
                <a:gd name="T27" fmla="*/ 1022 h 1119"/>
                <a:gd name="T28" fmla="*/ 345 w 378"/>
                <a:gd name="T29" fmla="*/ 1036 h 1119"/>
                <a:gd name="T30" fmla="*/ 328 w 378"/>
                <a:gd name="T31" fmla="*/ 1048 h 1119"/>
                <a:gd name="T32" fmla="*/ 307 w 378"/>
                <a:gd name="T33" fmla="*/ 1058 h 1119"/>
                <a:gd name="T34" fmla="*/ 285 w 378"/>
                <a:gd name="T35" fmla="*/ 1066 h 1119"/>
                <a:gd name="T36" fmla="*/ 260 w 378"/>
                <a:gd name="T37" fmla="*/ 1071 h 1119"/>
                <a:gd name="T38" fmla="*/ 0 w 378"/>
                <a:gd name="T39" fmla="*/ 1119 h 1119"/>
                <a:gd name="T40" fmla="*/ 0 w 378"/>
                <a:gd name="T4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78" h="1119">
                  <a:moveTo>
                    <a:pt x="0" y="0"/>
                  </a:moveTo>
                  <a:lnTo>
                    <a:pt x="260" y="37"/>
                  </a:lnTo>
                  <a:lnTo>
                    <a:pt x="285" y="42"/>
                  </a:lnTo>
                  <a:lnTo>
                    <a:pt x="306" y="50"/>
                  </a:lnTo>
                  <a:lnTo>
                    <a:pt x="327" y="60"/>
                  </a:lnTo>
                  <a:lnTo>
                    <a:pt x="344" y="72"/>
                  </a:lnTo>
                  <a:lnTo>
                    <a:pt x="358" y="86"/>
                  </a:lnTo>
                  <a:lnTo>
                    <a:pt x="369" y="101"/>
                  </a:lnTo>
                  <a:lnTo>
                    <a:pt x="376" y="119"/>
                  </a:lnTo>
                  <a:lnTo>
                    <a:pt x="378" y="140"/>
                  </a:lnTo>
                  <a:lnTo>
                    <a:pt x="378" y="968"/>
                  </a:lnTo>
                  <a:lnTo>
                    <a:pt x="376" y="988"/>
                  </a:lnTo>
                  <a:lnTo>
                    <a:pt x="369" y="1007"/>
                  </a:lnTo>
                  <a:lnTo>
                    <a:pt x="359" y="1022"/>
                  </a:lnTo>
                  <a:lnTo>
                    <a:pt x="345" y="1036"/>
                  </a:lnTo>
                  <a:lnTo>
                    <a:pt x="328" y="1048"/>
                  </a:lnTo>
                  <a:lnTo>
                    <a:pt x="307" y="1058"/>
                  </a:lnTo>
                  <a:lnTo>
                    <a:pt x="285" y="1066"/>
                  </a:lnTo>
                  <a:lnTo>
                    <a:pt x="260" y="1071"/>
                  </a:lnTo>
                  <a:lnTo>
                    <a:pt x="0" y="1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2540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095423" y="2482548"/>
              <a:ext cx="214247" cy="344888"/>
              <a:chOff x="6694371" y="3162328"/>
              <a:chExt cx="214247" cy="344888"/>
            </a:xfrm>
            <a:grpFill/>
          </p:grpSpPr>
          <p:sp>
            <p:nvSpPr>
              <p:cNvPr id="204" name="Freeform 159"/>
              <p:cNvSpPr>
                <a:spLocks/>
              </p:cNvSpPr>
              <p:nvPr/>
            </p:nvSpPr>
            <p:spPr bwMode="auto">
              <a:xfrm>
                <a:off x="6694371" y="3228519"/>
                <a:ext cx="198572" cy="278697"/>
              </a:xfrm>
              <a:custGeom>
                <a:avLst/>
                <a:gdLst>
                  <a:gd name="T0" fmla="*/ 64 w 114"/>
                  <a:gd name="T1" fmla="*/ 0 h 160"/>
                  <a:gd name="T2" fmla="*/ 71 w 114"/>
                  <a:gd name="T3" fmla="*/ 4 h 160"/>
                  <a:gd name="T4" fmla="*/ 89 w 114"/>
                  <a:gd name="T5" fmla="*/ 29 h 160"/>
                  <a:gd name="T6" fmla="*/ 103 w 114"/>
                  <a:gd name="T7" fmla="*/ 15 h 160"/>
                  <a:gd name="T8" fmla="*/ 105 w 114"/>
                  <a:gd name="T9" fmla="*/ 15 h 160"/>
                  <a:gd name="T10" fmla="*/ 109 w 114"/>
                  <a:gd name="T11" fmla="*/ 15 h 160"/>
                  <a:gd name="T12" fmla="*/ 112 w 114"/>
                  <a:gd name="T13" fmla="*/ 17 h 160"/>
                  <a:gd name="T14" fmla="*/ 114 w 114"/>
                  <a:gd name="T15" fmla="*/ 22 h 160"/>
                  <a:gd name="T16" fmla="*/ 112 w 114"/>
                  <a:gd name="T17" fmla="*/ 27 h 160"/>
                  <a:gd name="T18" fmla="*/ 92 w 114"/>
                  <a:gd name="T19" fmla="*/ 46 h 160"/>
                  <a:gd name="T20" fmla="*/ 91 w 114"/>
                  <a:gd name="T21" fmla="*/ 47 h 160"/>
                  <a:gd name="T22" fmla="*/ 86 w 114"/>
                  <a:gd name="T23" fmla="*/ 47 h 160"/>
                  <a:gd name="T24" fmla="*/ 81 w 114"/>
                  <a:gd name="T25" fmla="*/ 45 h 160"/>
                  <a:gd name="T26" fmla="*/ 72 w 114"/>
                  <a:gd name="T27" fmla="*/ 68 h 160"/>
                  <a:gd name="T28" fmla="*/ 69 w 114"/>
                  <a:gd name="T29" fmla="*/ 73 h 160"/>
                  <a:gd name="T30" fmla="*/ 68 w 114"/>
                  <a:gd name="T31" fmla="*/ 155 h 160"/>
                  <a:gd name="T32" fmla="*/ 64 w 114"/>
                  <a:gd name="T33" fmla="*/ 159 h 160"/>
                  <a:gd name="T34" fmla="*/ 57 w 114"/>
                  <a:gd name="T35" fmla="*/ 159 h 160"/>
                  <a:gd name="T36" fmla="*/ 53 w 114"/>
                  <a:gd name="T37" fmla="*/ 155 h 160"/>
                  <a:gd name="T38" fmla="*/ 52 w 114"/>
                  <a:gd name="T39" fmla="*/ 78 h 160"/>
                  <a:gd name="T40" fmla="*/ 46 w 114"/>
                  <a:gd name="T41" fmla="*/ 151 h 160"/>
                  <a:gd name="T42" fmla="*/ 43 w 114"/>
                  <a:gd name="T43" fmla="*/ 157 h 160"/>
                  <a:gd name="T44" fmla="*/ 37 w 114"/>
                  <a:gd name="T45" fmla="*/ 160 h 160"/>
                  <a:gd name="T46" fmla="*/ 31 w 114"/>
                  <a:gd name="T47" fmla="*/ 157 h 160"/>
                  <a:gd name="T48" fmla="*/ 28 w 114"/>
                  <a:gd name="T49" fmla="*/ 151 h 160"/>
                  <a:gd name="T50" fmla="*/ 27 w 114"/>
                  <a:gd name="T51" fmla="*/ 71 h 160"/>
                  <a:gd name="T52" fmla="*/ 26 w 114"/>
                  <a:gd name="T53" fmla="*/ 47 h 160"/>
                  <a:gd name="T54" fmla="*/ 13 w 114"/>
                  <a:gd name="T55" fmla="*/ 80 h 160"/>
                  <a:gd name="T56" fmla="*/ 8 w 114"/>
                  <a:gd name="T57" fmla="*/ 82 h 160"/>
                  <a:gd name="T58" fmla="*/ 2 w 114"/>
                  <a:gd name="T59" fmla="*/ 80 h 160"/>
                  <a:gd name="T60" fmla="*/ 0 w 114"/>
                  <a:gd name="T61" fmla="*/ 74 h 160"/>
                  <a:gd name="T62" fmla="*/ 25 w 114"/>
                  <a:gd name="T63" fmla="*/ 8 h 160"/>
                  <a:gd name="T64" fmla="*/ 26 w 114"/>
                  <a:gd name="T65" fmla="*/ 5 h 160"/>
                  <a:gd name="T66" fmla="*/ 29 w 114"/>
                  <a:gd name="T67" fmla="*/ 2 h 160"/>
                  <a:gd name="T68" fmla="*/ 34 w 114"/>
                  <a:gd name="T6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" h="160">
                    <a:moveTo>
                      <a:pt x="34" y="0"/>
                    </a:moveTo>
                    <a:lnTo>
                      <a:pt x="64" y="0"/>
                    </a:lnTo>
                    <a:lnTo>
                      <a:pt x="67" y="2"/>
                    </a:lnTo>
                    <a:lnTo>
                      <a:pt x="71" y="4"/>
                    </a:lnTo>
                    <a:lnTo>
                      <a:pt x="72" y="5"/>
                    </a:lnTo>
                    <a:lnTo>
                      <a:pt x="89" y="29"/>
                    </a:lnTo>
                    <a:lnTo>
                      <a:pt x="101" y="16"/>
                    </a:lnTo>
                    <a:lnTo>
                      <a:pt x="103" y="15"/>
                    </a:lnTo>
                    <a:lnTo>
                      <a:pt x="104" y="15"/>
                    </a:lnTo>
                    <a:lnTo>
                      <a:pt x="105" y="15"/>
                    </a:lnTo>
                    <a:lnTo>
                      <a:pt x="106" y="14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2" y="17"/>
                    </a:lnTo>
                    <a:lnTo>
                      <a:pt x="114" y="19"/>
                    </a:lnTo>
                    <a:lnTo>
                      <a:pt x="114" y="22"/>
                    </a:lnTo>
                    <a:lnTo>
                      <a:pt x="113" y="24"/>
                    </a:lnTo>
                    <a:lnTo>
                      <a:pt x="112" y="27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1" y="47"/>
                    </a:lnTo>
                    <a:lnTo>
                      <a:pt x="89" y="47"/>
                    </a:lnTo>
                    <a:lnTo>
                      <a:pt x="86" y="47"/>
                    </a:lnTo>
                    <a:lnTo>
                      <a:pt x="84" y="46"/>
                    </a:lnTo>
                    <a:lnTo>
                      <a:pt x="81" y="45"/>
                    </a:lnTo>
                    <a:lnTo>
                      <a:pt x="73" y="32"/>
                    </a:lnTo>
                    <a:lnTo>
                      <a:pt x="72" y="68"/>
                    </a:lnTo>
                    <a:lnTo>
                      <a:pt x="71" y="71"/>
                    </a:lnTo>
                    <a:lnTo>
                      <a:pt x="69" y="73"/>
                    </a:lnTo>
                    <a:lnTo>
                      <a:pt x="69" y="151"/>
                    </a:lnTo>
                    <a:lnTo>
                      <a:pt x="68" y="155"/>
                    </a:lnTo>
                    <a:lnTo>
                      <a:pt x="67" y="157"/>
                    </a:lnTo>
                    <a:lnTo>
                      <a:pt x="64" y="159"/>
                    </a:lnTo>
                    <a:lnTo>
                      <a:pt x="61" y="160"/>
                    </a:lnTo>
                    <a:lnTo>
                      <a:pt x="57" y="159"/>
                    </a:lnTo>
                    <a:lnTo>
                      <a:pt x="55" y="157"/>
                    </a:lnTo>
                    <a:lnTo>
                      <a:pt x="53" y="155"/>
                    </a:lnTo>
                    <a:lnTo>
                      <a:pt x="52" y="151"/>
                    </a:lnTo>
                    <a:lnTo>
                      <a:pt x="52" y="78"/>
                    </a:lnTo>
                    <a:lnTo>
                      <a:pt x="46" y="78"/>
                    </a:lnTo>
                    <a:lnTo>
                      <a:pt x="46" y="151"/>
                    </a:lnTo>
                    <a:lnTo>
                      <a:pt x="44" y="155"/>
                    </a:lnTo>
                    <a:lnTo>
                      <a:pt x="43" y="157"/>
                    </a:lnTo>
                    <a:lnTo>
                      <a:pt x="40" y="159"/>
                    </a:lnTo>
                    <a:lnTo>
                      <a:pt x="37" y="160"/>
                    </a:lnTo>
                    <a:lnTo>
                      <a:pt x="34" y="159"/>
                    </a:lnTo>
                    <a:lnTo>
                      <a:pt x="31" y="157"/>
                    </a:lnTo>
                    <a:lnTo>
                      <a:pt x="29" y="155"/>
                    </a:lnTo>
                    <a:lnTo>
                      <a:pt x="28" y="151"/>
                    </a:lnTo>
                    <a:lnTo>
                      <a:pt x="28" y="73"/>
                    </a:lnTo>
                    <a:lnTo>
                      <a:pt x="27" y="71"/>
                    </a:lnTo>
                    <a:lnTo>
                      <a:pt x="26" y="68"/>
                    </a:lnTo>
                    <a:lnTo>
                      <a:pt x="26" y="47"/>
                    </a:lnTo>
                    <a:lnTo>
                      <a:pt x="14" y="78"/>
                    </a:lnTo>
                    <a:lnTo>
                      <a:pt x="13" y="80"/>
                    </a:lnTo>
                    <a:lnTo>
                      <a:pt x="11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1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5" y="8"/>
                    </a:lnTo>
                    <a:lnTo>
                      <a:pt x="25" y="7"/>
                    </a:lnTo>
                    <a:lnTo>
                      <a:pt x="26" y="5"/>
                    </a:lnTo>
                    <a:lnTo>
                      <a:pt x="27" y="3"/>
                    </a:lnTo>
                    <a:lnTo>
                      <a:pt x="29" y="2"/>
                    </a:lnTo>
                    <a:lnTo>
                      <a:pt x="31" y="2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60"/>
              <p:cNvSpPr>
                <a:spLocks/>
              </p:cNvSpPr>
              <p:nvPr/>
            </p:nvSpPr>
            <p:spPr bwMode="auto">
              <a:xfrm>
                <a:off x="6746626" y="3162328"/>
                <a:ext cx="64449" cy="62707"/>
              </a:xfrm>
              <a:custGeom>
                <a:avLst/>
                <a:gdLst>
                  <a:gd name="T0" fmla="*/ 19 w 37"/>
                  <a:gd name="T1" fmla="*/ 0 h 36"/>
                  <a:gd name="T2" fmla="*/ 29 w 37"/>
                  <a:gd name="T3" fmla="*/ 3 h 36"/>
                  <a:gd name="T4" fmla="*/ 35 w 37"/>
                  <a:gd name="T5" fmla="*/ 9 h 36"/>
                  <a:gd name="T6" fmla="*/ 37 w 37"/>
                  <a:gd name="T7" fmla="*/ 18 h 36"/>
                  <a:gd name="T8" fmla="*/ 35 w 37"/>
                  <a:gd name="T9" fmla="*/ 28 h 36"/>
                  <a:gd name="T10" fmla="*/ 29 w 37"/>
                  <a:gd name="T11" fmla="*/ 34 h 36"/>
                  <a:gd name="T12" fmla="*/ 19 w 37"/>
                  <a:gd name="T13" fmla="*/ 36 h 36"/>
                  <a:gd name="T14" fmla="*/ 10 w 37"/>
                  <a:gd name="T15" fmla="*/ 34 h 36"/>
                  <a:gd name="T16" fmla="*/ 4 w 37"/>
                  <a:gd name="T17" fmla="*/ 28 h 36"/>
                  <a:gd name="T18" fmla="*/ 0 w 37"/>
                  <a:gd name="T19" fmla="*/ 18 h 36"/>
                  <a:gd name="T20" fmla="*/ 4 w 37"/>
                  <a:gd name="T21" fmla="*/ 9 h 36"/>
                  <a:gd name="T22" fmla="*/ 10 w 37"/>
                  <a:gd name="T23" fmla="*/ 3 h 36"/>
                  <a:gd name="T24" fmla="*/ 19 w 37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6">
                    <a:moveTo>
                      <a:pt x="19" y="0"/>
                    </a:moveTo>
                    <a:lnTo>
                      <a:pt x="29" y="3"/>
                    </a:lnTo>
                    <a:lnTo>
                      <a:pt x="35" y="9"/>
                    </a:lnTo>
                    <a:lnTo>
                      <a:pt x="37" y="18"/>
                    </a:lnTo>
                    <a:lnTo>
                      <a:pt x="35" y="28"/>
                    </a:lnTo>
                    <a:lnTo>
                      <a:pt x="29" y="34"/>
                    </a:lnTo>
                    <a:lnTo>
                      <a:pt x="19" y="36"/>
                    </a:lnTo>
                    <a:lnTo>
                      <a:pt x="10" y="34"/>
                    </a:lnTo>
                    <a:lnTo>
                      <a:pt x="4" y="28"/>
                    </a:lnTo>
                    <a:lnTo>
                      <a:pt x="0" y="18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61"/>
              <p:cNvSpPr>
                <a:spLocks noEditPoints="1"/>
              </p:cNvSpPr>
              <p:nvPr/>
            </p:nvSpPr>
            <p:spPr bwMode="auto">
              <a:xfrm>
                <a:off x="6852879" y="3169296"/>
                <a:ext cx="55739" cy="76642"/>
              </a:xfrm>
              <a:custGeom>
                <a:avLst/>
                <a:gdLst>
                  <a:gd name="T0" fmla="*/ 12 w 32"/>
                  <a:gd name="T1" fmla="*/ 4 h 44"/>
                  <a:gd name="T2" fmla="*/ 7 w 32"/>
                  <a:gd name="T3" fmla="*/ 8 h 44"/>
                  <a:gd name="T4" fmla="*/ 6 w 32"/>
                  <a:gd name="T5" fmla="*/ 15 h 44"/>
                  <a:gd name="T6" fmla="*/ 8 w 32"/>
                  <a:gd name="T7" fmla="*/ 21 h 44"/>
                  <a:gd name="T8" fmla="*/ 11 w 32"/>
                  <a:gd name="T9" fmla="*/ 27 h 44"/>
                  <a:gd name="T10" fmla="*/ 14 w 32"/>
                  <a:gd name="T11" fmla="*/ 30 h 44"/>
                  <a:gd name="T12" fmla="*/ 13 w 32"/>
                  <a:gd name="T13" fmla="*/ 24 h 44"/>
                  <a:gd name="T14" fmla="*/ 13 w 32"/>
                  <a:gd name="T15" fmla="*/ 19 h 44"/>
                  <a:gd name="T16" fmla="*/ 15 w 32"/>
                  <a:gd name="T17" fmla="*/ 19 h 44"/>
                  <a:gd name="T18" fmla="*/ 18 w 32"/>
                  <a:gd name="T19" fmla="*/ 19 h 44"/>
                  <a:gd name="T20" fmla="*/ 20 w 32"/>
                  <a:gd name="T21" fmla="*/ 20 h 44"/>
                  <a:gd name="T22" fmla="*/ 18 w 32"/>
                  <a:gd name="T23" fmla="*/ 27 h 44"/>
                  <a:gd name="T24" fmla="*/ 21 w 32"/>
                  <a:gd name="T25" fmla="*/ 30 h 44"/>
                  <a:gd name="T26" fmla="*/ 23 w 32"/>
                  <a:gd name="T27" fmla="*/ 24 h 44"/>
                  <a:gd name="T28" fmla="*/ 26 w 32"/>
                  <a:gd name="T29" fmla="*/ 18 h 44"/>
                  <a:gd name="T30" fmla="*/ 26 w 32"/>
                  <a:gd name="T31" fmla="*/ 11 h 44"/>
                  <a:gd name="T32" fmla="*/ 22 w 32"/>
                  <a:gd name="T33" fmla="*/ 6 h 44"/>
                  <a:gd name="T34" fmla="*/ 16 w 32"/>
                  <a:gd name="T35" fmla="*/ 4 h 44"/>
                  <a:gd name="T36" fmla="*/ 21 w 32"/>
                  <a:gd name="T37" fmla="*/ 0 h 44"/>
                  <a:gd name="T38" fmla="*/ 28 w 32"/>
                  <a:gd name="T39" fmla="*/ 5 h 44"/>
                  <a:gd name="T40" fmla="*/ 32 w 32"/>
                  <a:gd name="T41" fmla="*/ 15 h 44"/>
                  <a:gd name="T42" fmla="*/ 27 w 32"/>
                  <a:gd name="T43" fmla="*/ 25 h 44"/>
                  <a:gd name="T44" fmla="*/ 25 w 32"/>
                  <a:gd name="T45" fmla="*/ 29 h 44"/>
                  <a:gd name="T46" fmla="*/ 24 w 32"/>
                  <a:gd name="T47" fmla="*/ 40 h 44"/>
                  <a:gd name="T48" fmla="*/ 23 w 32"/>
                  <a:gd name="T49" fmla="*/ 43 h 44"/>
                  <a:gd name="T50" fmla="*/ 19 w 32"/>
                  <a:gd name="T51" fmla="*/ 43 h 44"/>
                  <a:gd name="T52" fmla="*/ 16 w 32"/>
                  <a:gd name="T53" fmla="*/ 44 h 44"/>
                  <a:gd name="T54" fmla="*/ 13 w 32"/>
                  <a:gd name="T55" fmla="*/ 43 h 44"/>
                  <a:gd name="T56" fmla="*/ 9 w 32"/>
                  <a:gd name="T57" fmla="*/ 43 h 44"/>
                  <a:gd name="T58" fmla="*/ 8 w 32"/>
                  <a:gd name="T59" fmla="*/ 40 h 44"/>
                  <a:gd name="T60" fmla="*/ 7 w 32"/>
                  <a:gd name="T61" fmla="*/ 29 h 44"/>
                  <a:gd name="T62" fmla="*/ 4 w 32"/>
                  <a:gd name="T63" fmla="*/ 25 h 44"/>
                  <a:gd name="T64" fmla="*/ 0 w 32"/>
                  <a:gd name="T65" fmla="*/ 15 h 44"/>
                  <a:gd name="T66" fmla="*/ 3 w 32"/>
                  <a:gd name="T67" fmla="*/ 5 h 44"/>
                  <a:gd name="T68" fmla="*/ 11 w 32"/>
                  <a:gd name="T6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44">
                    <a:moveTo>
                      <a:pt x="16" y="4"/>
                    </a:moveTo>
                    <a:lnTo>
                      <a:pt x="12" y="4"/>
                    </a:lnTo>
                    <a:lnTo>
                      <a:pt x="10" y="6"/>
                    </a:lnTo>
                    <a:lnTo>
                      <a:pt x="7" y="8"/>
                    </a:lnTo>
                    <a:lnTo>
                      <a:pt x="6" y="11"/>
                    </a:lnTo>
                    <a:lnTo>
                      <a:pt x="6" y="15"/>
                    </a:lnTo>
                    <a:lnTo>
                      <a:pt x="6" y="18"/>
                    </a:lnTo>
                    <a:lnTo>
                      <a:pt x="8" y="21"/>
                    </a:lnTo>
                    <a:lnTo>
                      <a:pt x="9" y="24"/>
                    </a:lnTo>
                    <a:lnTo>
                      <a:pt x="11" y="27"/>
                    </a:lnTo>
                    <a:lnTo>
                      <a:pt x="12" y="30"/>
                    </a:lnTo>
                    <a:lnTo>
                      <a:pt x="14" y="30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2" y="20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5" y="19"/>
                    </a:lnTo>
                    <a:lnTo>
                      <a:pt x="16" y="19"/>
                    </a:lnTo>
                    <a:lnTo>
                      <a:pt x="18" y="19"/>
                    </a:lnTo>
                    <a:lnTo>
                      <a:pt x="19" y="19"/>
                    </a:lnTo>
                    <a:lnTo>
                      <a:pt x="20" y="20"/>
                    </a:lnTo>
                    <a:lnTo>
                      <a:pt x="19" y="24"/>
                    </a:lnTo>
                    <a:lnTo>
                      <a:pt x="18" y="27"/>
                    </a:lnTo>
                    <a:lnTo>
                      <a:pt x="18" y="30"/>
                    </a:lnTo>
                    <a:lnTo>
                      <a:pt x="21" y="30"/>
                    </a:lnTo>
                    <a:lnTo>
                      <a:pt x="21" y="27"/>
                    </a:lnTo>
                    <a:lnTo>
                      <a:pt x="23" y="24"/>
                    </a:lnTo>
                    <a:lnTo>
                      <a:pt x="24" y="21"/>
                    </a:lnTo>
                    <a:lnTo>
                      <a:pt x="26" y="18"/>
                    </a:lnTo>
                    <a:lnTo>
                      <a:pt x="27" y="15"/>
                    </a:lnTo>
                    <a:lnTo>
                      <a:pt x="26" y="11"/>
                    </a:lnTo>
                    <a:lnTo>
                      <a:pt x="25" y="8"/>
                    </a:lnTo>
                    <a:lnTo>
                      <a:pt x="22" y="6"/>
                    </a:lnTo>
                    <a:lnTo>
                      <a:pt x="20" y="4"/>
                    </a:lnTo>
                    <a:lnTo>
                      <a:pt x="16" y="4"/>
                    </a:lnTo>
                    <a:close/>
                    <a:moveTo>
                      <a:pt x="16" y="0"/>
                    </a:moveTo>
                    <a:lnTo>
                      <a:pt x="21" y="0"/>
                    </a:lnTo>
                    <a:lnTo>
                      <a:pt x="25" y="2"/>
                    </a:lnTo>
                    <a:lnTo>
                      <a:pt x="28" y="5"/>
                    </a:lnTo>
                    <a:lnTo>
                      <a:pt x="31" y="9"/>
                    </a:lnTo>
                    <a:lnTo>
                      <a:pt x="32" y="15"/>
                    </a:lnTo>
                    <a:lnTo>
                      <a:pt x="31" y="19"/>
                    </a:lnTo>
                    <a:lnTo>
                      <a:pt x="27" y="25"/>
                    </a:lnTo>
                    <a:lnTo>
                      <a:pt x="26" y="27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4" y="40"/>
                    </a:lnTo>
                    <a:lnTo>
                      <a:pt x="24" y="42"/>
                    </a:lnTo>
                    <a:lnTo>
                      <a:pt x="23" y="43"/>
                    </a:lnTo>
                    <a:lnTo>
                      <a:pt x="21" y="43"/>
                    </a:lnTo>
                    <a:lnTo>
                      <a:pt x="19" y="43"/>
                    </a:lnTo>
                    <a:lnTo>
                      <a:pt x="18" y="44"/>
                    </a:lnTo>
                    <a:lnTo>
                      <a:pt x="16" y="44"/>
                    </a:lnTo>
                    <a:lnTo>
                      <a:pt x="14" y="44"/>
                    </a:lnTo>
                    <a:lnTo>
                      <a:pt x="13" y="43"/>
                    </a:lnTo>
                    <a:lnTo>
                      <a:pt x="11" y="43"/>
                    </a:lnTo>
                    <a:lnTo>
                      <a:pt x="9" y="43"/>
                    </a:lnTo>
                    <a:lnTo>
                      <a:pt x="8" y="42"/>
                    </a:lnTo>
                    <a:lnTo>
                      <a:pt x="8" y="40"/>
                    </a:lnTo>
                    <a:lnTo>
                      <a:pt x="8" y="31"/>
                    </a:lnTo>
                    <a:lnTo>
                      <a:pt x="7" y="29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7" name="TextBox 23"/>
          <p:cNvSpPr txBox="1"/>
          <p:nvPr/>
        </p:nvSpPr>
        <p:spPr>
          <a:xfrm>
            <a:off x="131889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131889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TextBox 23"/>
          <p:cNvSpPr txBox="1"/>
          <p:nvPr/>
        </p:nvSpPr>
        <p:spPr>
          <a:xfrm>
            <a:off x="39001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39001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TextBox 23"/>
          <p:cNvSpPr txBox="1"/>
          <p:nvPr/>
        </p:nvSpPr>
        <p:spPr>
          <a:xfrm>
            <a:off x="6490967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490968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Box 23"/>
          <p:cNvSpPr txBox="1"/>
          <p:nvPr/>
        </p:nvSpPr>
        <p:spPr>
          <a:xfrm>
            <a:off x="9072242" y="5582806"/>
            <a:ext cx="245923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072243" y="527250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0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2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7656BA3-A9D0-4438-982A-52ADF45A7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A40BCCB8-0322-4890-8CD6-A2A2FF893A43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41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12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 animBg="1"/>
      <p:bldP spid="188" grpId="0" animBg="1"/>
      <p:bldP spid="169" grpId="0" animBg="1"/>
      <p:bldP spid="199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60" grpId="0"/>
      <p:bldP spid="61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76004" y="5472930"/>
            <a:ext cx="2422380" cy="107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774" y="399510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rgbClr val="605E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3626" y="3655628"/>
            <a:ext cx="2390794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214" y="1555992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r"/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453626" y="2204127"/>
            <a:ext cx="2390794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请替换文字内容</a:t>
            </a:r>
            <a:br>
              <a:rPr lang="en-US" altLang="zh-CN" sz="9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9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en-US" altLang="zh-CN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Freeform 245"/>
          <p:cNvSpPr>
            <a:spLocks/>
          </p:cNvSpPr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AE002B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172081-AA4E-4127-A833-8B9968750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A6F5CB58-4CE2-401C-8729-705C059519E9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42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75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67" grpId="0"/>
      <p:bldP spid="69" grpId="0"/>
      <p:bldP spid="70" grpId="0"/>
      <p:bldP spid="71" grpId="0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17" grpId="0"/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728878" y="4537059"/>
            <a:ext cx="699953" cy="263917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728878" y="2649481"/>
            <a:ext cx="699953" cy="261049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4429919" y="1946660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4429919" y="3601876"/>
            <a:ext cx="691348" cy="2381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4429919" y="3834238"/>
            <a:ext cx="3998912" cy="702823"/>
          </a:xfrm>
          <a:custGeom>
            <a:avLst/>
            <a:gdLst>
              <a:gd name="T0" fmla="*/ 0 w 1394"/>
              <a:gd name="T1" fmla="*/ 0 h 245"/>
              <a:gd name="T2" fmla="*/ 1150 w 1394"/>
              <a:gd name="T3" fmla="*/ 0 h 245"/>
              <a:gd name="T4" fmla="*/ 1394 w 1394"/>
              <a:gd name="T5" fmla="*/ 245 h 245"/>
              <a:gd name="T6" fmla="*/ 241 w 1394"/>
              <a:gd name="T7" fmla="*/ 245 h 245"/>
              <a:gd name="T8" fmla="*/ 0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0" y="0"/>
                </a:moveTo>
                <a:lnTo>
                  <a:pt x="1150" y="0"/>
                </a:lnTo>
                <a:lnTo>
                  <a:pt x="1394" y="245"/>
                </a:lnTo>
                <a:lnTo>
                  <a:pt x="241" y="245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4429919" y="5489454"/>
            <a:ext cx="691348" cy="246705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4429919" y="5730421"/>
            <a:ext cx="3597300" cy="694216"/>
          </a:xfrm>
          <a:custGeom>
            <a:avLst/>
            <a:gdLst>
              <a:gd name="T0" fmla="*/ 0 w 1254"/>
              <a:gd name="T1" fmla="*/ 0 h 242"/>
              <a:gd name="T2" fmla="*/ 1254 w 1254"/>
              <a:gd name="T3" fmla="*/ 0 h 242"/>
              <a:gd name="T4" fmla="*/ 1254 w 1254"/>
              <a:gd name="T5" fmla="*/ 242 h 242"/>
              <a:gd name="T6" fmla="*/ 241 w 1254"/>
              <a:gd name="T7" fmla="*/ 242 h 242"/>
              <a:gd name="T8" fmla="*/ 0 w 1254"/>
              <a:gd name="T9" fmla="*/ 0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54" h="242">
                <a:moveTo>
                  <a:pt x="0" y="0"/>
                </a:moveTo>
                <a:lnTo>
                  <a:pt x="1254" y="0"/>
                </a:lnTo>
                <a:lnTo>
                  <a:pt x="1254" y="242"/>
                </a:lnTo>
                <a:lnTo>
                  <a:pt x="241" y="242"/>
                </a:lnTo>
                <a:lnTo>
                  <a:pt x="0" y="0"/>
                </a:ln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Freeform 13"/>
          <p:cNvSpPr>
            <a:spLocks/>
          </p:cNvSpPr>
          <p:nvPr/>
        </p:nvSpPr>
        <p:spPr bwMode="auto">
          <a:xfrm>
            <a:off x="4429919" y="2899055"/>
            <a:ext cx="3998912" cy="702823"/>
          </a:xfrm>
          <a:custGeom>
            <a:avLst/>
            <a:gdLst>
              <a:gd name="T0" fmla="*/ 241 w 1394"/>
              <a:gd name="T1" fmla="*/ 0 h 245"/>
              <a:gd name="T2" fmla="*/ 1394 w 1394"/>
              <a:gd name="T3" fmla="*/ 0 h 245"/>
              <a:gd name="T4" fmla="*/ 1150 w 1394"/>
              <a:gd name="T5" fmla="*/ 245 h 245"/>
              <a:gd name="T6" fmla="*/ 0 w 1394"/>
              <a:gd name="T7" fmla="*/ 245 h 245"/>
              <a:gd name="T8" fmla="*/ 241 w 1394"/>
              <a:gd name="T9" fmla="*/ 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5">
                <a:moveTo>
                  <a:pt x="241" y="0"/>
                </a:moveTo>
                <a:lnTo>
                  <a:pt x="1394" y="0"/>
                </a:lnTo>
                <a:lnTo>
                  <a:pt x="1150" y="245"/>
                </a:lnTo>
                <a:lnTo>
                  <a:pt x="0" y="245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4429919" y="4789501"/>
            <a:ext cx="3998912" cy="699953"/>
          </a:xfrm>
          <a:custGeom>
            <a:avLst/>
            <a:gdLst>
              <a:gd name="T0" fmla="*/ 241 w 1394"/>
              <a:gd name="T1" fmla="*/ 0 h 244"/>
              <a:gd name="T2" fmla="*/ 1394 w 1394"/>
              <a:gd name="T3" fmla="*/ 0 h 244"/>
              <a:gd name="T4" fmla="*/ 1150 w 1394"/>
              <a:gd name="T5" fmla="*/ 244 h 244"/>
              <a:gd name="T6" fmla="*/ 0 w 1394"/>
              <a:gd name="T7" fmla="*/ 244 h 244"/>
              <a:gd name="T8" fmla="*/ 241 w 1394"/>
              <a:gd name="T9" fmla="*/ 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4" h="244">
                <a:moveTo>
                  <a:pt x="241" y="0"/>
                </a:moveTo>
                <a:lnTo>
                  <a:pt x="1394" y="0"/>
                </a:lnTo>
                <a:lnTo>
                  <a:pt x="1150" y="244"/>
                </a:lnTo>
                <a:lnTo>
                  <a:pt x="0" y="244"/>
                </a:lnTo>
                <a:lnTo>
                  <a:pt x="24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238881" y="5856642"/>
            <a:ext cx="763063" cy="441774"/>
            <a:chOff x="5238881" y="5604205"/>
            <a:chExt cx="763063" cy="441774"/>
          </a:xfrm>
        </p:grpSpPr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5238881" y="5652973"/>
              <a:ext cx="203676" cy="344239"/>
            </a:xfrm>
            <a:custGeom>
              <a:avLst/>
              <a:gdLst>
                <a:gd name="T0" fmla="*/ 61 w 71"/>
                <a:gd name="T1" fmla="*/ 0 h 120"/>
                <a:gd name="T2" fmla="*/ 65 w 71"/>
                <a:gd name="T3" fmla="*/ 0 h 120"/>
                <a:gd name="T4" fmla="*/ 67 w 71"/>
                <a:gd name="T5" fmla="*/ 2 h 120"/>
                <a:gd name="T6" fmla="*/ 71 w 71"/>
                <a:gd name="T7" fmla="*/ 6 h 120"/>
                <a:gd name="T8" fmla="*/ 71 w 71"/>
                <a:gd name="T9" fmla="*/ 10 h 120"/>
                <a:gd name="T10" fmla="*/ 71 w 71"/>
                <a:gd name="T11" fmla="*/ 14 h 120"/>
                <a:gd name="T12" fmla="*/ 67 w 71"/>
                <a:gd name="T13" fmla="*/ 18 h 120"/>
                <a:gd name="T14" fmla="*/ 26 w 71"/>
                <a:gd name="T15" fmla="*/ 61 h 120"/>
                <a:gd name="T16" fmla="*/ 67 w 71"/>
                <a:gd name="T17" fmla="*/ 102 h 120"/>
                <a:gd name="T18" fmla="*/ 71 w 71"/>
                <a:gd name="T19" fmla="*/ 106 h 120"/>
                <a:gd name="T20" fmla="*/ 71 w 71"/>
                <a:gd name="T21" fmla="*/ 110 h 120"/>
                <a:gd name="T22" fmla="*/ 71 w 71"/>
                <a:gd name="T23" fmla="*/ 114 h 120"/>
                <a:gd name="T24" fmla="*/ 67 w 71"/>
                <a:gd name="T25" fmla="*/ 118 h 120"/>
                <a:gd name="T26" fmla="*/ 61 w 71"/>
                <a:gd name="T27" fmla="*/ 120 h 120"/>
                <a:gd name="T28" fmla="*/ 53 w 71"/>
                <a:gd name="T29" fmla="*/ 118 h 120"/>
                <a:gd name="T30" fmla="*/ 4 w 71"/>
                <a:gd name="T31" fmla="*/ 67 h 120"/>
                <a:gd name="T32" fmla="*/ 0 w 71"/>
                <a:gd name="T33" fmla="*/ 61 h 120"/>
                <a:gd name="T34" fmla="*/ 4 w 71"/>
                <a:gd name="T35" fmla="*/ 53 h 120"/>
                <a:gd name="T36" fmla="*/ 53 w 71"/>
                <a:gd name="T37" fmla="*/ 2 h 120"/>
                <a:gd name="T38" fmla="*/ 57 w 71"/>
                <a:gd name="T39" fmla="*/ 0 h 120"/>
                <a:gd name="T40" fmla="*/ 61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6"/>
                  </a:lnTo>
                  <a:lnTo>
                    <a:pt x="71" y="10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26" y="61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0"/>
                  </a:lnTo>
                  <a:lnTo>
                    <a:pt x="71" y="114"/>
                  </a:lnTo>
                  <a:lnTo>
                    <a:pt x="67" y="118"/>
                  </a:lnTo>
                  <a:lnTo>
                    <a:pt x="61" y="120"/>
                  </a:lnTo>
                  <a:lnTo>
                    <a:pt x="53" y="118"/>
                  </a:lnTo>
                  <a:lnTo>
                    <a:pt x="4" y="67"/>
                  </a:lnTo>
                  <a:lnTo>
                    <a:pt x="0" y="61"/>
                  </a:lnTo>
                  <a:lnTo>
                    <a:pt x="4" y="53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557301" y="5604205"/>
              <a:ext cx="444643" cy="441774"/>
              <a:chOff x="5557301" y="5584126"/>
              <a:chExt cx="444643" cy="441774"/>
            </a:xfrm>
          </p:grpSpPr>
          <p:sp>
            <p:nvSpPr>
              <p:cNvPr id="21" name="Freeform 192"/>
              <p:cNvSpPr>
                <a:spLocks noEditPoints="1"/>
              </p:cNvSpPr>
              <p:nvPr/>
            </p:nvSpPr>
            <p:spPr bwMode="auto">
              <a:xfrm>
                <a:off x="5557301" y="5584126"/>
                <a:ext cx="444643" cy="441774"/>
              </a:xfrm>
              <a:custGeom>
                <a:avLst/>
                <a:gdLst>
                  <a:gd name="T0" fmla="*/ 78 w 155"/>
                  <a:gd name="T1" fmla="*/ 10 h 154"/>
                  <a:gd name="T2" fmla="*/ 61 w 155"/>
                  <a:gd name="T3" fmla="*/ 12 h 154"/>
                  <a:gd name="T4" fmla="*/ 43 w 155"/>
                  <a:gd name="T5" fmla="*/ 18 h 154"/>
                  <a:gd name="T6" fmla="*/ 25 w 155"/>
                  <a:gd name="T7" fmla="*/ 34 h 154"/>
                  <a:gd name="T8" fmla="*/ 13 w 155"/>
                  <a:gd name="T9" fmla="*/ 55 h 154"/>
                  <a:gd name="T10" fmla="*/ 9 w 155"/>
                  <a:gd name="T11" fmla="*/ 77 h 154"/>
                  <a:gd name="T12" fmla="*/ 11 w 155"/>
                  <a:gd name="T13" fmla="*/ 95 h 154"/>
                  <a:gd name="T14" fmla="*/ 19 w 155"/>
                  <a:gd name="T15" fmla="*/ 112 h 154"/>
                  <a:gd name="T16" fmla="*/ 33 w 155"/>
                  <a:gd name="T17" fmla="*/ 130 h 154"/>
                  <a:gd name="T18" fmla="*/ 55 w 155"/>
                  <a:gd name="T19" fmla="*/ 142 h 154"/>
                  <a:gd name="T20" fmla="*/ 78 w 155"/>
                  <a:gd name="T21" fmla="*/ 146 h 154"/>
                  <a:gd name="T22" fmla="*/ 94 w 155"/>
                  <a:gd name="T23" fmla="*/ 144 h 154"/>
                  <a:gd name="T24" fmla="*/ 112 w 155"/>
                  <a:gd name="T25" fmla="*/ 138 h 154"/>
                  <a:gd name="T26" fmla="*/ 130 w 155"/>
                  <a:gd name="T27" fmla="*/ 122 h 154"/>
                  <a:gd name="T28" fmla="*/ 143 w 155"/>
                  <a:gd name="T29" fmla="*/ 101 h 154"/>
                  <a:gd name="T30" fmla="*/ 147 w 155"/>
                  <a:gd name="T31" fmla="*/ 77 h 154"/>
                  <a:gd name="T32" fmla="*/ 145 w 155"/>
                  <a:gd name="T33" fmla="*/ 61 h 154"/>
                  <a:gd name="T34" fmla="*/ 136 w 155"/>
                  <a:gd name="T35" fmla="*/ 44 h 154"/>
                  <a:gd name="T36" fmla="*/ 122 w 155"/>
                  <a:gd name="T37" fmla="*/ 24 h 154"/>
                  <a:gd name="T38" fmla="*/ 100 w 155"/>
                  <a:gd name="T39" fmla="*/ 14 h 154"/>
                  <a:gd name="T40" fmla="*/ 78 w 155"/>
                  <a:gd name="T41" fmla="*/ 10 h 154"/>
                  <a:gd name="T42" fmla="*/ 78 w 155"/>
                  <a:gd name="T43" fmla="*/ 0 h 154"/>
                  <a:gd name="T44" fmla="*/ 104 w 155"/>
                  <a:gd name="T45" fmla="*/ 6 h 154"/>
                  <a:gd name="T46" fmla="*/ 126 w 155"/>
                  <a:gd name="T47" fmla="*/ 18 h 154"/>
                  <a:gd name="T48" fmla="*/ 145 w 155"/>
                  <a:gd name="T49" fmla="*/ 40 h 154"/>
                  <a:gd name="T50" fmla="*/ 153 w 155"/>
                  <a:gd name="T51" fmla="*/ 59 h 154"/>
                  <a:gd name="T52" fmla="*/ 155 w 155"/>
                  <a:gd name="T53" fmla="*/ 77 h 154"/>
                  <a:gd name="T54" fmla="*/ 151 w 155"/>
                  <a:gd name="T55" fmla="*/ 103 h 154"/>
                  <a:gd name="T56" fmla="*/ 136 w 155"/>
                  <a:gd name="T57" fmla="*/ 128 h 154"/>
                  <a:gd name="T58" fmla="*/ 116 w 155"/>
                  <a:gd name="T59" fmla="*/ 144 h 154"/>
                  <a:gd name="T60" fmla="*/ 96 w 155"/>
                  <a:gd name="T61" fmla="*/ 152 h 154"/>
                  <a:gd name="T62" fmla="*/ 78 w 155"/>
                  <a:gd name="T63" fmla="*/ 154 h 154"/>
                  <a:gd name="T64" fmla="*/ 51 w 155"/>
                  <a:gd name="T65" fmla="*/ 150 h 154"/>
                  <a:gd name="T66" fmla="*/ 29 w 155"/>
                  <a:gd name="T67" fmla="*/ 136 h 154"/>
                  <a:gd name="T68" fmla="*/ 11 w 155"/>
                  <a:gd name="T69" fmla="*/ 116 h 154"/>
                  <a:gd name="T70" fmla="*/ 3 w 155"/>
                  <a:gd name="T71" fmla="*/ 97 h 154"/>
                  <a:gd name="T72" fmla="*/ 0 w 155"/>
                  <a:gd name="T73" fmla="*/ 77 h 154"/>
                  <a:gd name="T74" fmla="*/ 5 w 155"/>
                  <a:gd name="T75" fmla="*/ 50 h 154"/>
                  <a:gd name="T76" fmla="*/ 19 w 155"/>
                  <a:gd name="T77" fmla="*/ 28 h 154"/>
                  <a:gd name="T78" fmla="*/ 39 w 155"/>
                  <a:gd name="T79" fmla="*/ 10 h 154"/>
                  <a:gd name="T80" fmla="*/ 59 w 155"/>
                  <a:gd name="T81" fmla="*/ 4 h 154"/>
                  <a:gd name="T82" fmla="*/ 78 w 155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4">
                    <a:moveTo>
                      <a:pt x="78" y="10"/>
                    </a:moveTo>
                    <a:lnTo>
                      <a:pt x="61" y="12"/>
                    </a:lnTo>
                    <a:lnTo>
                      <a:pt x="43" y="18"/>
                    </a:lnTo>
                    <a:lnTo>
                      <a:pt x="25" y="34"/>
                    </a:lnTo>
                    <a:lnTo>
                      <a:pt x="13" y="55"/>
                    </a:lnTo>
                    <a:lnTo>
                      <a:pt x="9" y="77"/>
                    </a:lnTo>
                    <a:lnTo>
                      <a:pt x="11" y="95"/>
                    </a:lnTo>
                    <a:lnTo>
                      <a:pt x="19" y="112"/>
                    </a:lnTo>
                    <a:lnTo>
                      <a:pt x="33" y="130"/>
                    </a:lnTo>
                    <a:lnTo>
                      <a:pt x="55" y="142"/>
                    </a:lnTo>
                    <a:lnTo>
                      <a:pt x="78" y="146"/>
                    </a:lnTo>
                    <a:lnTo>
                      <a:pt x="94" y="144"/>
                    </a:lnTo>
                    <a:lnTo>
                      <a:pt x="112" y="138"/>
                    </a:lnTo>
                    <a:lnTo>
                      <a:pt x="130" y="122"/>
                    </a:lnTo>
                    <a:lnTo>
                      <a:pt x="143" y="101"/>
                    </a:lnTo>
                    <a:lnTo>
                      <a:pt x="147" y="77"/>
                    </a:lnTo>
                    <a:lnTo>
                      <a:pt x="145" y="61"/>
                    </a:lnTo>
                    <a:lnTo>
                      <a:pt x="136" y="44"/>
                    </a:lnTo>
                    <a:lnTo>
                      <a:pt x="122" y="24"/>
                    </a:lnTo>
                    <a:lnTo>
                      <a:pt x="100" y="14"/>
                    </a:lnTo>
                    <a:lnTo>
                      <a:pt x="78" y="10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8"/>
                    </a:lnTo>
                    <a:lnTo>
                      <a:pt x="145" y="40"/>
                    </a:lnTo>
                    <a:lnTo>
                      <a:pt x="153" y="59"/>
                    </a:lnTo>
                    <a:lnTo>
                      <a:pt x="155" y="77"/>
                    </a:lnTo>
                    <a:lnTo>
                      <a:pt x="151" y="103"/>
                    </a:lnTo>
                    <a:lnTo>
                      <a:pt x="136" y="128"/>
                    </a:lnTo>
                    <a:lnTo>
                      <a:pt x="116" y="144"/>
                    </a:lnTo>
                    <a:lnTo>
                      <a:pt x="96" y="152"/>
                    </a:lnTo>
                    <a:lnTo>
                      <a:pt x="78" y="154"/>
                    </a:lnTo>
                    <a:lnTo>
                      <a:pt x="51" y="150"/>
                    </a:lnTo>
                    <a:lnTo>
                      <a:pt x="29" y="136"/>
                    </a:lnTo>
                    <a:lnTo>
                      <a:pt x="11" y="116"/>
                    </a:lnTo>
                    <a:lnTo>
                      <a:pt x="3" y="97"/>
                    </a:lnTo>
                    <a:lnTo>
                      <a:pt x="0" y="77"/>
                    </a:lnTo>
                    <a:lnTo>
                      <a:pt x="5" y="50"/>
                    </a:lnTo>
                    <a:lnTo>
                      <a:pt x="19" y="28"/>
                    </a:lnTo>
                    <a:lnTo>
                      <a:pt x="39" y="10"/>
                    </a:lnTo>
                    <a:lnTo>
                      <a:pt x="59" y="4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3"/>
              <p:cNvSpPr>
                <a:spLocks/>
              </p:cNvSpPr>
              <p:nvPr/>
            </p:nvSpPr>
            <p:spPr bwMode="auto">
              <a:xfrm>
                <a:off x="5657705" y="5905416"/>
                <a:ext cx="28687" cy="22949"/>
              </a:xfrm>
              <a:custGeom>
                <a:avLst/>
                <a:gdLst>
                  <a:gd name="T0" fmla="*/ 0 w 10"/>
                  <a:gd name="T1" fmla="*/ 0 h 8"/>
                  <a:gd name="T2" fmla="*/ 10 w 10"/>
                  <a:gd name="T3" fmla="*/ 8 h 8"/>
                  <a:gd name="T4" fmla="*/ 4 w 10"/>
                  <a:gd name="T5" fmla="*/ 8 h 8"/>
                  <a:gd name="T6" fmla="*/ 0 w 10"/>
                  <a:gd name="T7" fmla="*/ 8 h 8"/>
                  <a:gd name="T8" fmla="*/ 0 w 10"/>
                  <a:gd name="T9" fmla="*/ 4 h 8"/>
                  <a:gd name="T10" fmla="*/ 0 w 10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94"/>
              <p:cNvSpPr>
                <a:spLocks/>
              </p:cNvSpPr>
              <p:nvPr/>
            </p:nvSpPr>
            <p:spPr bwMode="auto">
              <a:xfrm>
                <a:off x="5792532" y="5687397"/>
                <a:ext cx="103272" cy="111879"/>
              </a:xfrm>
              <a:custGeom>
                <a:avLst/>
                <a:gdLst>
                  <a:gd name="T0" fmla="*/ 6 w 36"/>
                  <a:gd name="T1" fmla="*/ 0 h 39"/>
                  <a:gd name="T2" fmla="*/ 16 w 36"/>
                  <a:gd name="T3" fmla="*/ 0 h 39"/>
                  <a:gd name="T4" fmla="*/ 36 w 36"/>
                  <a:gd name="T5" fmla="*/ 21 h 39"/>
                  <a:gd name="T6" fmla="*/ 36 w 36"/>
                  <a:gd name="T7" fmla="*/ 31 h 39"/>
                  <a:gd name="T8" fmla="*/ 30 w 36"/>
                  <a:gd name="T9" fmla="*/ 39 h 39"/>
                  <a:gd name="T10" fmla="*/ 0 w 36"/>
                  <a:gd name="T11" fmla="*/ 6 h 39"/>
                  <a:gd name="T12" fmla="*/ 6 w 36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9">
                    <a:moveTo>
                      <a:pt x="6" y="0"/>
                    </a:moveTo>
                    <a:lnTo>
                      <a:pt x="16" y="0"/>
                    </a:lnTo>
                    <a:lnTo>
                      <a:pt x="36" y="21"/>
                    </a:lnTo>
                    <a:lnTo>
                      <a:pt x="36" y="31"/>
                    </a:lnTo>
                    <a:lnTo>
                      <a:pt x="30" y="39"/>
                    </a:lnTo>
                    <a:lnTo>
                      <a:pt x="0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95"/>
              <p:cNvSpPr>
                <a:spLocks/>
              </p:cNvSpPr>
              <p:nvPr/>
            </p:nvSpPr>
            <p:spPr bwMode="auto">
              <a:xfrm>
                <a:off x="5715079" y="5747638"/>
                <a:ext cx="123353" cy="120484"/>
              </a:xfrm>
              <a:custGeom>
                <a:avLst/>
                <a:gdLst>
                  <a:gd name="T0" fmla="*/ 35 w 43"/>
                  <a:gd name="T1" fmla="*/ 0 h 42"/>
                  <a:gd name="T2" fmla="*/ 43 w 43"/>
                  <a:gd name="T3" fmla="*/ 8 h 42"/>
                  <a:gd name="T4" fmla="*/ 8 w 43"/>
                  <a:gd name="T5" fmla="*/ 42 h 42"/>
                  <a:gd name="T6" fmla="*/ 0 w 43"/>
                  <a:gd name="T7" fmla="*/ 42 h 42"/>
                  <a:gd name="T8" fmla="*/ 0 w 43"/>
                  <a:gd name="T9" fmla="*/ 34 h 42"/>
                  <a:gd name="T10" fmla="*/ 0 w 43"/>
                  <a:gd name="T11" fmla="*/ 34 h 42"/>
                  <a:gd name="T12" fmla="*/ 35 w 43"/>
                  <a:gd name="T1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2">
                    <a:moveTo>
                      <a:pt x="35" y="0"/>
                    </a:moveTo>
                    <a:lnTo>
                      <a:pt x="43" y="8"/>
                    </a:lnTo>
                    <a:lnTo>
                      <a:pt x="8" y="42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96"/>
              <p:cNvSpPr>
                <a:spLocks/>
              </p:cNvSpPr>
              <p:nvPr/>
            </p:nvSpPr>
            <p:spPr bwMode="auto">
              <a:xfrm>
                <a:off x="5680655" y="5716084"/>
                <a:ext cx="123353" cy="123353"/>
              </a:xfrm>
              <a:custGeom>
                <a:avLst/>
                <a:gdLst>
                  <a:gd name="T0" fmla="*/ 35 w 43"/>
                  <a:gd name="T1" fmla="*/ 0 h 43"/>
                  <a:gd name="T2" fmla="*/ 43 w 43"/>
                  <a:gd name="T3" fmla="*/ 9 h 43"/>
                  <a:gd name="T4" fmla="*/ 8 w 43"/>
                  <a:gd name="T5" fmla="*/ 43 h 43"/>
                  <a:gd name="T6" fmla="*/ 8 w 43"/>
                  <a:gd name="T7" fmla="*/ 43 h 43"/>
                  <a:gd name="T8" fmla="*/ 0 w 43"/>
                  <a:gd name="T9" fmla="*/ 43 h 43"/>
                  <a:gd name="T10" fmla="*/ 0 w 43"/>
                  <a:gd name="T11" fmla="*/ 35 h 43"/>
                  <a:gd name="T12" fmla="*/ 35 w 43"/>
                  <a:gd name="T1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3">
                    <a:moveTo>
                      <a:pt x="35" y="0"/>
                    </a:moveTo>
                    <a:lnTo>
                      <a:pt x="43" y="9"/>
                    </a:lnTo>
                    <a:lnTo>
                      <a:pt x="8" y="43"/>
                    </a:lnTo>
                    <a:lnTo>
                      <a:pt x="8" y="43"/>
                    </a:lnTo>
                    <a:lnTo>
                      <a:pt x="0" y="43"/>
                    </a:lnTo>
                    <a:lnTo>
                      <a:pt x="0" y="35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7"/>
              <p:cNvSpPr>
                <a:spLocks/>
              </p:cNvSpPr>
              <p:nvPr/>
            </p:nvSpPr>
            <p:spPr bwMode="auto">
              <a:xfrm>
                <a:off x="5663443" y="5833698"/>
                <a:ext cx="86060" cy="94667"/>
              </a:xfrm>
              <a:custGeom>
                <a:avLst/>
                <a:gdLst>
                  <a:gd name="T0" fmla="*/ 2 w 30"/>
                  <a:gd name="T1" fmla="*/ 0 h 33"/>
                  <a:gd name="T2" fmla="*/ 4 w 30"/>
                  <a:gd name="T3" fmla="*/ 4 h 33"/>
                  <a:gd name="T4" fmla="*/ 12 w 30"/>
                  <a:gd name="T5" fmla="*/ 8 h 33"/>
                  <a:gd name="T6" fmla="*/ 16 w 30"/>
                  <a:gd name="T7" fmla="*/ 16 h 33"/>
                  <a:gd name="T8" fmla="*/ 24 w 30"/>
                  <a:gd name="T9" fmla="*/ 18 h 33"/>
                  <a:gd name="T10" fmla="*/ 26 w 30"/>
                  <a:gd name="T11" fmla="*/ 27 h 33"/>
                  <a:gd name="T12" fmla="*/ 30 w 30"/>
                  <a:gd name="T13" fmla="*/ 31 h 33"/>
                  <a:gd name="T14" fmla="*/ 12 w 30"/>
                  <a:gd name="T15" fmla="*/ 33 h 33"/>
                  <a:gd name="T16" fmla="*/ 0 w 30"/>
                  <a:gd name="T17" fmla="*/ 18 h 33"/>
                  <a:gd name="T18" fmla="*/ 2 w 30"/>
                  <a:gd name="T1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3">
                    <a:moveTo>
                      <a:pt x="2" y="0"/>
                    </a:moveTo>
                    <a:lnTo>
                      <a:pt x="4" y="4"/>
                    </a:lnTo>
                    <a:lnTo>
                      <a:pt x="12" y="8"/>
                    </a:lnTo>
                    <a:lnTo>
                      <a:pt x="16" y="16"/>
                    </a:lnTo>
                    <a:lnTo>
                      <a:pt x="24" y="18"/>
                    </a:lnTo>
                    <a:lnTo>
                      <a:pt x="26" y="27"/>
                    </a:lnTo>
                    <a:lnTo>
                      <a:pt x="30" y="31"/>
                    </a:lnTo>
                    <a:lnTo>
                      <a:pt x="12" y="33"/>
                    </a:lnTo>
                    <a:lnTo>
                      <a:pt x="0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98"/>
              <p:cNvSpPr>
                <a:spLocks/>
              </p:cNvSpPr>
              <p:nvPr/>
            </p:nvSpPr>
            <p:spPr bwMode="auto">
              <a:xfrm>
                <a:off x="5749503" y="5782062"/>
                <a:ext cx="117616" cy="129091"/>
              </a:xfrm>
              <a:custGeom>
                <a:avLst/>
                <a:gdLst>
                  <a:gd name="T0" fmla="*/ 33 w 41"/>
                  <a:gd name="T1" fmla="*/ 0 h 45"/>
                  <a:gd name="T2" fmla="*/ 41 w 41"/>
                  <a:gd name="T3" fmla="*/ 8 h 45"/>
                  <a:gd name="T4" fmla="*/ 7 w 41"/>
                  <a:gd name="T5" fmla="*/ 45 h 45"/>
                  <a:gd name="T6" fmla="*/ 0 w 41"/>
                  <a:gd name="T7" fmla="*/ 43 h 45"/>
                  <a:gd name="T8" fmla="*/ 0 w 41"/>
                  <a:gd name="T9" fmla="*/ 34 h 45"/>
                  <a:gd name="T10" fmla="*/ 33 w 41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5">
                    <a:moveTo>
                      <a:pt x="33" y="0"/>
                    </a:moveTo>
                    <a:lnTo>
                      <a:pt x="41" y="8"/>
                    </a:lnTo>
                    <a:lnTo>
                      <a:pt x="7" y="45"/>
                    </a:lnTo>
                    <a:lnTo>
                      <a:pt x="0" y="43"/>
                    </a:lnTo>
                    <a:lnTo>
                      <a:pt x="0" y="34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839593" y="4918590"/>
            <a:ext cx="745852" cy="441774"/>
            <a:chOff x="6839593" y="4666153"/>
            <a:chExt cx="745852" cy="441774"/>
          </a:xfrm>
        </p:grpSpPr>
        <p:sp>
          <p:nvSpPr>
            <p:cNvPr id="29" name="Freeform 81"/>
            <p:cNvSpPr>
              <a:spLocks/>
            </p:cNvSpPr>
            <p:nvPr/>
          </p:nvSpPr>
          <p:spPr bwMode="auto">
            <a:xfrm>
              <a:off x="7381769" y="4714921"/>
              <a:ext cx="203676" cy="344239"/>
            </a:xfrm>
            <a:custGeom>
              <a:avLst/>
              <a:gdLst>
                <a:gd name="T0" fmla="*/ 10 w 71"/>
                <a:gd name="T1" fmla="*/ 0 h 120"/>
                <a:gd name="T2" fmla="*/ 14 w 71"/>
                <a:gd name="T3" fmla="*/ 2 h 120"/>
                <a:gd name="T4" fmla="*/ 18 w 71"/>
                <a:gd name="T5" fmla="*/ 4 h 120"/>
                <a:gd name="T6" fmla="*/ 67 w 71"/>
                <a:gd name="T7" fmla="*/ 53 h 120"/>
                <a:gd name="T8" fmla="*/ 71 w 71"/>
                <a:gd name="T9" fmla="*/ 61 h 120"/>
                <a:gd name="T10" fmla="*/ 67 w 71"/>
                <a:gd name="T11" fmla="*/ 69 h 120"/>
                <a:gd name="T12" fmla="*/ 18 w 71"/>
                <a:gd name="T13" fmla="*/ 118 h 120"/>
                <a:gd name="T14" fmla="*/ 10 w 71"/>
                <a:gd name="T15" fmla="*/ 120 h 120"/>
                <a:gd name="T16" fmla="*/ 4 w 71"/>
                <a:gd name="T17" fmla="*/ 118 h 120"/>
                <a:gd name="T18" fmla="*/ 0 w 71"/>
                <a:gd name="T19" fmla="*/ 114 h 120"/>
                <a:gd name="T20" fmla="*/ 0 w 71"/>
                <a:gd name="T21" fmla="*/ 110 h 120"/>
                <a:gd name="T22" fmla="*/ 0 w 71"/>
                <a:gd name="T23" fmla="*/ 106 h 120"/>
                <a:gd name="T24" fmla="*/ 4 w 71"/>
                <a:gd name="T25" fmla="*/ 104 h 120"/>
                <a:gd name="T26" fmla="*/ 44 w 71"/>
                <a:gd name="T27" fmla="*/ 61 h 120"/>
                <a:gd name="T28" fmla="*/ 4 w 71"/>
                <a:gd name="T29" fmla="*/ 18 h 120"/>
                <a:gd name="T30" fmla="*/ 0 w 71"/>
                <a:gd name="T31" fmla="*/ 14 h 120"/>
                <a:gd name="T32" fmla="*/ 0 w 71"/>
                <a:gd name="T33" fmla="*/ 10 h 120"/>
                <a:gd name="T34" fmla="*/ 0 w 71"/>
                <a:gd name="T35" fmla="*/ 8 h 120"/>
                <a:gd name="T36" fmla="*/ 4 w 71"/>
                <a:gd name="T37" fmla="*/ 4 h 120"/>
                <a:gd name="T38" fmla="*/ 6 w 71"/>
                <a:gd name="T39" fmla="*/ 2 h 120"/>
                <a:gd name="T40" fmla="*/ 10 w 71"/>
                <a:gd name="T41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0">
                  <a:moveTo>
                    <a:pt x="10" y="0"/>
                  </a:moveTo>
                  <a:lnTo>
                    <a:pt x="14" y="2"/>
                  </a:lnTo>
                  <a:lnTo>
                    <a:pt x="18" y="4"/>
                  </a:lnTo>
                  <a:lnTo>
                    <a:pt x="67" y="53"/>
                  </a:lnTo>
                  <a:lnTo>
                    <a:pt x="71" y="61"/>
                  </a:lnTo>
                  <a:lnTo>
                    <a:pt x="67" y="69"/>
                  </a:lnTo>
                  <a:lnTo>
                    <a:pt x="18" y="118"/>
                  </a:lnTo>
                  <a:lnTo>
                    <a:pt x="10" y="120"/>
                  </a:lnTo>
                  <a:lnTo>
                    <a:pt x="4" y="118"/>
                  </a:lnTo>
                  <a:lnTo>
                    <a:pt x="0" y="114"/>
                  </a:lnTo>
                  <a:lnTo>
                    <a:pt x="0" y="110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1"/>
                  </a:lnTo>
                  <a:lnTo>
                    <a:pt x="4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839593" y="4666153"/>
              <a:ext cx="441774" cy="441774"/>
              <a:chOff x="6839593" y="4666155"/>
              <a:chExt cx="441774" cy="441774"/>
            </a:xfrm>
          </p:grpSpPr>
          <p:sp>
            <p:nvSpPr>
              <p:cNvPr id="31" name="Freeform 199"/>
              <p:cNvSpPr>
                <a:spLocks noEditPoints="1"/>
              </p:cNvSpPr>
              <p:nvPr/>
            </p:nvSpPr>
            <p:spPr bwMode="auto">
              <a:xfrm>
                <a:off x="6839593" y="4666155"/>
                <a:ext cx="441774" cy="441774"/>
              </a:xfrm>
              <a:custGeom>
                <a:avLst/>
                <a:gdLst>
                  <a:gd name="T0" fmla="*/ 77 w 154"/>
                  <a:gd name="T1" fmla="*/ 8 h 154"/>
                  <a:gd name="T2" fmla="*/ 59 w 154"/>
                  <a:gd name="T3" fmla="*/ 10 h 154"/>
                  <a:gd name="T4" fmla="*/ 42 w 154"/>
                  <a:gd name="T5" fmla="*/ 16 h 154"/>
                  <a:gd name="T6" fmla="*/ 24 w 154"/>
                  <a:gd name="T7" fmla="*/ 32 h 154"/>
                  <a:gd name="T8" fmla="*/ 12 w 154"/>
                  <a:gd name="T9" fmla="*/ 53 h 154"/>
                  <a:gd name="T10" fmla="*/ 8 w 154"/>
                  <a:gd name="T11" fmla="*/ 77 h 154"/>
                  <a:gd name="T12" fmla="*/ 10 w 154"/>
                  <a:gd name="T13" fmla="*/ 93 h 154"/>
                  <a:gd name="T14" fmla="*/ 16 w 154"/>
                  <a:gd name="T15" fmla="*/ 110 h 154"/>
                  <a:gd name="T16" fmla="*/ 32 w 154"/>
                  <a:gd name="T17" fmla="*/ 130 h 154"/>
                  <a:gd name="T18" fmla="*/ 53 w 154"/>
                  <a:gd name="T19" fmla="*/ 142 h 154"/>
                  <a:gd name="T20" fmla="*/ 77 w 154"/>
                  <a:gd name="T21" fmla="*/ 146 h 154"/>
                  <a:gd name="T22" fmla="*/ 93 w 154"/>
                  <a:gd name="T23" fmla="*/ 144 h 154"/>
                  <a:gd name="T24" fmla="*/ 109 w 154"/>
                  <a:gd name="T25" fmla="*/ 136 h 154"/>
                  <a:gd name="T26" fmla="*/ 130 w 154"/>
                  <a:gd name="T27" fmla="*/ 122 h 154"/>
                  <a:gd name="T28" fmla="*/ 140 w 154"/>
                  <a:gd name="T29" fmla="*/ 99 h 154"/>
                  <a:gd name="T30" fmla="*/ 144 w 154"/>
                  <a:gd name="T31" fmla="*/ 77 h 154"/>
                  <a:gd name="T32" fmla="*/ 142 w 154"/>
                  <a:gd name="T33" fmla="*/ 59 h 154"/>
                  <a:gd name="T34" fmla="*/ 136 w 154"/>
                  <a:gd name="T35" fmla="*/ 42 h 154"/>
                  <a:gd name="T36" fmla="*/ 120 w 154"/>
                  <a:gd name="T37" fmla="*/ 24 h 154"/>
                  <a:gd name="T38" fmla="*/ 99 w 154"/>
                  <a:gd name="T39" fmla="*/ 12 h 154"/>
                  <a:gd name="T40" fmla="*/ 77 w 154"/>
                  <a:gd name="T41" fmla="*/ 8 h 154"/>
                  <a:gd name="T42" fmla="*/ 77 w 154"/>
                  <a:gd name="T43" fmla="*/ 0 h 154"/>
                  <a:gd name="T44" fmla="*/ 103 w 154"/>
                  <a:gd name="T45" fmla="*/ 4 h 154"/>
                  <a:gd name="T46" fmla="*/ 126 w 154"/>
                  <a:gd name="T47" fmla="*/ 18 h 154"/>
                  <a:gd name="T48" fmla="*/ 144 w 154"/>
                  <a:gd name="T49" fmla="*/ 38 h 154"/>
                  <a:gd name="T50" fmla="*/ 150 w 154"/>
                  <a:gd name="T51" fmla="*/ 57 h 154"/>
                  <a:gd name="T52" fmla="*/ 154 w 154"/>
                  <a:gd name="T53" fmla="*/ 77 h 154"/>
                  <a:gd name="T54" fmla="*/ 148 w 154"/>
                  <a:gd name="T55" fmla="*/ 103 h 154"/>
                  <a:gd name="T56" fmla="*/ 136 w 154"/>
                  <a:gd name="T57" fmla="*/ 126 h 154"/>
                  <a:gd name="T58" fmla="*/ 114 w 154"/>
                  <a:gd name="T59" fmla="*/ 144 h 154"/>
                  <a:gd name="T60" fmla="*/ 95 w 154"/>
                  <a:gd name="T61" fmla="*/ 152 h 154"/>
                  <a:gd name="T62" fmla="*/ 77 w 154"/>
                  <a:gd name="T63" fmla="*/ 154 h 154"/>
                  <a:gd name="T64" fmla="*/ 51 w 154"/>
                  <a:gd name="T65" fmla="*/ 148 h 154"/>
                  <a:gd name="T66" fmla="*/ 26 w 154"/>
                  <a:gd name="T67" fmla="*/ 136 h 154"/>
                  <a:gd name="T68" fmla="*/ 10 w 154"/>
                  <a:gd name="T69" fmla="*/ 114 h 154"/>
                  <a:gd name="T70" fmla="*/ 2 w 154"/>
                  <a:gd name="T71" fmla="*/ 95 h 154"/>
                  <a:gd name="T72" fmla="*/ 0 w 154"/>
                  <a:gd name="T73" fmla="*/ 77 h 154"/>
                  <a:gd name="T74" fmla="*/ 4 w 154"/>
                  <a:gd name="T75" fmla="*/ 50 h 154"/>
                  <a:gd name="T76" fmla="*/ 18 w 154"/>
                  <a:gd name="T77" fmla="*/ 28 h 154"/>
                  <a:gd name="T78" fmla="*/ 38 w 154"/>
                  <a:gd name="T79" fmla="*/ 10 h 154"/>
                  <a:gd name="T80" fmla="*/ 57 w 154"/>
                  <a:gd name="T81" fmla="*/ 2 h 154"/>
                  <a:gd name="T82" fmla="*/ 77 w 154"/>
                  <a:gd name="T83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4">
                    <a:moveTo>
                      <a:pt x="77" y="8"/>
                    </a:moveTo>
                    <a:lnTo>
                      <a:pt x="59" y="10"/>
                    </a:lnTo>
                    <a:lnTo>
                      <a:pt x="42" y="16"/>
                    </a:lnTo>
                    <a:lnTo>
                      <a:pt x="24" y="32"/>
                    </a:lnTo>
                    <a:lnTo>
                      <a:pt x="12" y="53"/>
                    </a:lnTo>
                    <a:lnTo>
                      <a:pt x="8" y="77"/>
                    </a:lnTo>
                    <a:lnTo>
                      <a:pt x="10" y="93"/>
                    </a:lnTo>
                    <a:lnTo>
                      <a:pt x="16" y="110"/>
                    </a:lnTo>
                    <a:lnTo>
                      <a:pt x="32" y="130"/>
                    </a:lnTo>
                    <a:lnTo>
                      <a:pt x="53" y="142"/>
                    </a:lnTo>
                    <a:lnTo>
                      <a:pt x="77" y="146"/>
                    </a:lnTo>
                    <a:lnTo>
                      <a:pt x="93" y="144"/>
                    </a:lnTo>
                    <a:lnTo>
                      <a:pt x="109" y="136"/>
                    </a:lnTo>
                    <a:lnTo>
                      <a:pt x="130" y="122"/>
                    </a:lnTo>
                    <a:lnTo>
                      <a:pt x="140" y="99"/>
                    </a:lnTo>
                    <a:lnTo>
                      <a:pt x="144" y="77"/>
                    </a:lnTo>
                    <a:lnTo>
                      <a:pt x="142" y="59"/>
                    </a:lnTo>
                    <a:lnTo>
                      <a:pt x="136" y="42"/>
                    </a:lnTo>
                    <a:lnTo>
                      <a:pt x="120" y="24"/>
                    </a:lnTo>
                    <a:lnTo>
                      <a:pt x="99" y="12"/>
                    </a:lnTo>
                    <a:lnTo>
                      <a:pt x="77" y="8"/>
                    </a:lnTo>
                    <a:close/>
                    <a:moveTo>
                      <a:pt x="77" y="0"/>
                    </a:moveTo>
                    <a:lnTo>
                      <a:pt x="103" y="4"/>
                    </a:lnTo>
                    <a:lnTo>
                      <a:pt x="126" y="18"/>
                    </a:lnTo>
                    <a:lnTo>
                      <a:pt x="144" y="38"/>
                    </a:lnTo>
                    <a:lnTo>
                      <a:pt x="150" y="57"/>
                    </a:lnTo>
                    <a:lnTo>
                      <a:pt x="154" y="77"/>
                    </a:lnTo>
                    <a:lnTo>
                      <a:pt x="148" y="103"/>
                    </a:lnTo>
                    <a:lnTo>
                      <a:pt x="136" y="126"/>
                    </a:lnTo>
                    <a:lnTo>
                      <a:pt x="114" y="144"/>
                    </a:lnTo>
                    <a:lnTo>
                      <a:pt x="95" y="152"/>
                    </a:lnTo>
                    <a:lnTo>
                      <a:pt x="77" y="154"/>
                    </a:lnTo>
                    <a:lnTo>
                      <a:pt x="51" y="148"/>
                    </a:lnTo>
                    <a:lnTo>
                      <a:pt x="26" y="136"/>
                    </a:lnTo>
                    <a:lnTo>
                      <a:pt x="10" y="114"/>
                    </a:lnTo>
                    <a:lnTo>
                      <a:pt x="2" y="95"/>
                    </a:lnTo>
                    <a:lnTo>
                      <a:pt x="0" y="77"/>
                    </a:lnTo>
                    <a:lnTo>
                      <a:pt x="4" y="50"/>
                    </a:lnTo>
                    <a:lnTo>
                      <a:pt x="18" y="28"/>
                    </a:lnTo>
                    <a:lnTo>
                      <a:pt x="38" y="10"/>
                    </a:lnTo>
                    <a:lnTo>
                      <a:pt x="57" y="2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00"/>
              <p:cNvSpPr>
                <a:spLocks noEditPoints="1"/>
              </p:cNvSpPr>
              <p:nvPr/>
            </p:nvSpPr>
            <p:spPr bwMode="auto">
              <a:xfrm>
                <a:off x="6902704" y="4818193"/>
                <a:ext cx="197938" cy="192201"/>
              </a:xfrm>
              <a:custGeom>
                <a:avLst/>
                <a:gdLst>
                  <a:gd name="T0" fmla="*/ 35 w 69"/>
                  <a:gd name="T1" fmla="*/ 16 h 67"/>
                  <a:gd name="T2" fmla="*/ 29 w 69"/>
                  <a:gd name="T3" fmla="*/ 16 h 67"/>
                  <a:gd name="T4" fmla="*/ 23 w 69"/>
                  <a:gd name="T5" fmla="*/ 20 h 67"/>
                  <a:gd name="T6" fmla="*/ 18 w 69"/>
                  <a:gd name="T7" fmla="*/ 26 h 67"/>
                  <a:gd name="T8" fmla="*/ 16 w 69"/>
                  <a:gd name="T9" fmla="*/ 34 h 67"/>
                  <a:gd name="T10" fmla="*/ 18 w 69"/>
                  <a:gd name="T11" fmla="*/ 40 h 67"/>
                  <a:gd name="T12" fmla="*/ 23 w 69"/>
                  <a:gd name="T13" fmla="*/ 46 h 67"/>
                  <a:gd name="T14" fmla="*/ 29 w 69"/>
                  <a:gd name="T15" fmla="*/ 50 h 67"/>
                  <a:gd name="T16" fmla="*/ 35 w 69"/>
                  <a:gd name="T17" fmla="*/ 50 h 67"/>
                  <a:gd name="T18" fmla="*/ 43 w 69"/>
                  <a:gd name="T19" fmla="*/ 50 h 67"/>
                  <a:gd name="T20" fmla="*/ 47 w 69"/>
                  <a:gd name="T21" fmla="*/ 46 h 67"/>
                  <a:gd name="T22" fmla="*/ 51 w 69"/>
                  <a:gd name="T23" fmla="*/ 40 h 67"/>
                  <a:gd name="T24" fmla="*/ 53 w 69"/>
                  <a:gd name="T25" fmla="*/ 34 h 67"/>
                  <a:gd name="T26" fmla="*/ 51 w 69"/>
                  <a:gd name="T27" fmla="*/ 26 h 67"/>
                  <a:gd name="T28" fmla="*/ 47 w 69"/>
                  <a:gd name="T29" fmla="*/ 20 h 67"/>
                  <a:gd name="T30" fmla="*/ 43 w 69"/>
                  <a:gd name="T31" fmla="*/ 16 h 67"/>
                  <a:gd name="T32" fmla="*/ 35 w 69"/>
                  <a:gd name="T33" fmla="*/ 16 h 67"/>
                  <a:gd name="T34" fmla="*/ 29 w 69"/>
                  <a:gd name="T35" fmla="*/ 0 h 67"/>
                  <a:gd name="T36" fmla="*/ 41 w 69"/>
                  <a:gd name="T37" fmla="*/ 0 h 67"/>
                  <a:gd name="T38" fmla="*/ 41 w 69"/>
                  <a:gd name="T39" fmla="*/ 6 h 67"/>
                  <a:gd name="T40" fmla="*/ 51 w 69"/>
                  <a:gd name="T41" fmla="*/ 10 h 67"/>
                  <a:gd name="T42" fmla="*/ 55 w 69"/>
                  <a:gd name="T43" fmla="*/ 6 h 67"/>
                  <a:gd name="T44" fmla="*/ 63 w 69"/>
                  <a:gd name="T45" fmla="*/ 14 h 67"/>
                  <a:gd name="T46" fmla="*/ 59 w 69"/>
                  <a:gd name="T47" fmla="*/ 18 h 67"/>
                  <a:gd name="T48" fmla="*/ 63 w 69"/>
                  <a:gd name="T49" fmla="*/ 28 h 67"/>
                  <a:gd name="T50" fmla="*/ 69 w 69"/>
                  <a:gd name="T51" fmla="*/ 28 h 67"/>
                  <a:gd name="T52" fmla="*/ 69 w 69"/>
                  <a:gd name="T53" fmla="*/ 38 h 67"/>
                  <a:gd name="T54" fmla="*/ 63 w 69"/>
                  <a:gd name="T55" fmla="*/ 38 h 67"/>
                  <a:gd name="T56" fmla="*/ 59 w 69"/>
                  <a:gd name="T57" fmla="*/ 48 h 67"/>
                  <a:gd name="T58" fmla="*/ 63 w 69"/>
                  <a:gd name="T59" fmla="*/ 53 h 67"/>
                  <a:gd name="T60" fmla="*/ 55 w 69"/>
                  <a:gd name="T61" fmla="*/ 61 h 67"/>
                  <a:gd name="T62" fmla="*/ 51 w 69"/>
                  <a:gd name="T63" fmla="*/ 57 h 67"/>
                  <a:gd name="T64" fmla="*/ 41 w 69"/>
                  <a:gd name="T65" fmla="*/ 61 h 67"/>
                  <a:gd name="T66" fmla="*/ 41 w 69"/>
                  <a:gd name="T67" fmla="*/ 67 h 67"/>
                  <a:gd name="T68" fmla="*/ 29 w 69"/>
                  <a:gd name="T69" fmla="*/ 67 h 67"/>
                  <a:gd name="T70" fmla="*/ 29 w 69"/>
                  <a:gd name="T71" fmla="*/ 61 h 67"/>
                  <a:gd name="T72" fmla="*/ 18 w 69"/>
                  <a:gd name="T73" fmla="*/ 57 h 67"/>
                  <a:gd name="T74" fmla="*/ 14 w 69"/>
                  <a:gd name="T75" fmla="*/ 61 h 67"/>
                  <a:gd name="T76" fmla="*/ 6 w 69"/>
                  <a:gd name="T77" fmla="*/ 53 h 67"/>
                  <a:gd name="T78" fmla="*/ 12 w 69"/>
                  <a:gd name="T79" fmla="*/ 48 h 67"/>
                  <a:gd name="T80" fmla="*/ 8 w 69"/>
                  <a:gd name="T81" fmla="*/ 38 h 67"/>
                  <a:gd name="T82" fmla="*/ 0 w 69"/>
                  <a:gd name="T83" fmla="*/ 38 h 67"/>
                  <a:gd name="T84" fmla="*/ 0 w 69"/>
                  <a:gd name="T85" fmla="*/ 28 h 67"/>
                  <a:gd name="T86" fmla="*/ 8 w 69"/>
                  <a:gd name="T87" fmla="*/ 28 h 67"/>
                  <a:gd name="T88" fmla="*/ 12 w 69"/>
                  <a:gd name="T89" fmla="*/ 18 h 67"/>
                  <a:gd name="T90" fmla="*/ 6 w 69"/>
                  <a:gd name="T91" fmla="*/ 14 h 67"/>
                  <a:gd name="T92" fmla="*/ 14 w 69"/>
                  <a:gd name="T93" fmla="*/ 6 h 67"/>
                  <a:gd name="T94" fmla="*/ 20 w 69"/>
                  <a:gd name="T95" fmla="*/ 10 h 67"/>
                  <a:gd name="T96" fmla="*/ 29 w 69"/>
                  <a:gd name="T97" fmla="*/ 6 h 67"/>
                  <a:gd name="T98" fmla="*/ 29 w 69"/>
                  <a:gd name="T9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" h="67">
                    <a:moveTo>
                      <a:pt x="35" y="16"/>
                    </a:moveTo>
                    <a:lnTo>
                      <a:pt x="29" y="16"/>
                    </a:lnTo>
                    <a:lnTo>
                      <a:pt x="23" y="20"/>
                    </a:lnTo>
                    <a:lnTo>
                      <a:pt x="18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23" y="46"/>
                    </a:lnTo>
                    <a:lnTo>
                      <a:pt x="29" y="50"/>
                    </a:lnTo>
                    <a:lnTo>
                      <a:pt x="35" y="50"/>
                    </a:lnTo>
                    <a:lnTo>
                      <a:pt x="43" y="50"/>
                    </a:lnTo>
                    <a:lnTo>
                      <a:pt x="47" y="46"/>
                    </a:lnTo>
                    <a:lnTo>
                      <a:pt x="51" y="40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5" y="16"/>
                    </a:lnTo>
                    <a:close/>
                    <a:moveTo>
                      <a:pt x="29" y="0"/>
                    </a:moveTo>
                    <a:lnTo>
                      <a:pt x="41" y="0"/>
                    </a:lnTo>
                    <a:lnTo>
                      <a:pt x="41" y="6"/>
                    </a:lnTo>
                    <a:lnTo>
                      <a:pt x="51" y="10"/>
                    </a:lnTo>
                    <a:lnTo>
                      <a:pt x="55" y="6"/>
                    </a:lnTo>
                    <a:lnTo>
                      <a:pt x="63" y="14"/>
                    </a:lnTo>
                    <a:lnTo>
                      <a:pt x="59" y="18"/>
                    </a:lnTo>
                    <a:lnTo>
                      <a:pt x="63" y="28"/>
                    </a:lnTo>
                    <a:lnTo>
                      <a:pt x="69" y="28"/>
                    </a:lnTo>
                    <a:lnTo>
                      <a:pt x="69" y="38"/>
                    </a:lnTo>
                    <a:lnTo>
                      <a:pt x="63" y="38"/>
                    </a:lnTo>
                    <a:lnTo>
                      <a:pt x="59" y="48"/>
                    </a:lnTo>
                    <a:lnTo>
                      <a:pt x="63" y="53"/>
                    </a:lnTo>
                    <a:lnTo>
                      <a:pt x="55" y="61"/>
                    </a:lnTo>
                    <a:lnTo>
                      <a:pt x="51" y="57"/>
                    </a:lnTo>
                    <a:lnTo>
                      <a:pt x="41" y="61"/>
                    </a:lnTo>
                    <a:lnTo>
                      <a:pt x="41" y="67"/>
                    </a:lnTo>
                    <a:lnTo>
                      <a:pt x="29" y="67"/>
                    </a:lnTo>
                    <a:lnTo>
                      <a:pt x="29" y="61"/>
                    </a:lnTo>
                    <a:lnTo>
                      <a:pt x="18" y="57"/>
                    </a:lnTo>
                    <a:lnTo>
                      <a:pt x="14" y="61"/>
                    </a:lnTo>
                    <a:lnTo>
                      <a:pt x="6" y="53"/>
                    </a:lnTo>
                    <a:lnTo>
                      <a:pt x="12" y="48"/>
                    </a:lnTo>
                    <a:lnTo>
                      <a:pt x="8" y="38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8" y="28"/>
                    </a:lnTo>
                    <a:lnTo>
                      <a:pt x="12" y="18"/>
                    </a:lnTo>
                    <a:lnTo>
                      <a:pt x="6" y="14"/>
                    </a:lnTo>
                    <a:lnTo>
                      <a:pt x="14" y="6"/>
                    </a:lnTo>
                    <a:lnTo>
                      <a:pt x="20" y="10"/>
                    </a:lnTo>
                    <a:lnTo>
                      <a:pt x="29" y="6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01"/>
              <p:cNvSpPr>
                <a:spLocks noEditPoints="1"/>
              </p:cNvSpPr>
              <p:nvPr/>
            </p:nvSpPr>
            <p:spPr bwMode="auto">
              <a:xfrm>
                <a:off x="7077691" y="4763689"/>
                <a:ext cx="134828" cy="129091"/>
              </a:xfrm>
              <a:custGeom>
                <a:avLst/>
                <a:gdLst>
                  <a:gd name="T0" fmla="*/ 24 w 47"/>
                  <a:gd name="T1" fmla="*/ 10 h 45"/>
                  <a:gd name="T2" fmla="*/ 16 w 47"/>
                  <a:gd name="T3" fmla="*/ 12 h 45"/>
                  <a:gd name="T4" fmla="*/ 12 w 47"/>
                  <a:gd name="T5" fmla="*/ 23 h 45"/>
                  <a:gd name="T6" fmla="*/ 14 w 47"/>
                  <a:gd name="T7" fmla="*/ 31 h 45"/>
                  <a:gd name="T8" fmla="*/ 22 w 47"/>
                  <a:gd name="T9" fmla="*/ 35 h 45"/>
                  <a:gd name="T10" fmla="*/ 31 w 47"/>
                  <a:gd name="T11" fmla="*/ 33 h 45"/>
                  <a:gd name="T12" fmla="*/ 37 w 47"/>
                  <a:gd name="T13" fmla="*/ 25 h 45"/>
                  <a:gd name="T14" fmla="*/ 33 w 47"/>
                  <a:gd name="T15" fmla="*/ 14 h 45"/>
                  <a:gd name="T16" fmla="*/ 24 w 47"/>
                  <a:gd name="T17" fmla="*/ 10 h 45"/>
                  <a:gd name="T18" fmla="*/ 22 w 47"/>
                  <a:gd name="T19" fmla="*/ 0 h 45"/>
                  <a:gd name="T20" fmla="*/ 28 w 47"/>
                  <a:gd name="T21" fmla="*/ 0 h 45"/>
                  <a:gd name="T22" fmla="*/ 28 w 47"/>
                  <a:gd name="T23" fmla="*/ 4 h 45"/>
                  <a:gd name="T24" fmla="*/ 35 w 47"/>
                  <a:gd name="T25" fmla="*/ 8 h 45"/>
                  <a:gd name="T26" fmla="*/ 39 w 47"/>
                  <a:gd name="T27" fmla="*/ 4 h 45"/>
                  <a:gd name="T28" fmla="*/ 43 w 47"/>
                  <a:gd name="T29" fmla="*/ 10 h 45"/>
                  <a:gd name="T30" fmla="*/ 41 w 47"/>
                  <a:gd name="T31" fmla="*/ 14 h 45"/>
                  <a:gd name="T32" fmla="*/ 43 w 47"/>
                  <a:gd name="T33" fmla="*/ 21 h 45"/>
                  <a:gd name="T34" fmla="*/ 47 w 47"/>
                  <a:gd name="T35" fmla="*/ 21 h 45"/>
                  <a:gd name="T36" fmla="*/ 47 w 47"/>
                  <a:gd name="T37" fmla="*/ 29 h 45"/>
                  <a:gd name="T38" fmla="*/ 43 w 47"/>
                  <a:gd name="T39" fmla="*/ 29 h 45"/>
                  <a:gd name="T40" fmla="*/ 39 w 47"/>
                  <a:gd name="T41" fmla="*/ 35 h 45"/>
                  <a:gd name="T42" fmla="*/ 41 w 47"/>
                  <a:gd name="T43" fmla="*/ 37 h 45"/>
                  <a:gd name="T44" fmla="*/ 35 w 47"/>
                  <a:gd name="T45" fmla="*/ 43 h 45"/>
                  <a:gd name="T46" fmla="*/ 33 w 47"/>
                  <a:gd name="T47" fmla="*/ 39 h 45"/>
                  <a:gd name="T48" fmla="*/ 26 w 47"/>
                  <a:gd name="T49" fmla="*/ 41 h 45"/>
                  <a:gd name="T50" fmla="*/ 24 w 47"/>
                  <a:gd name="T51" fmla="*/ 45 h 45"/>
                  <a:gd name="T52" fmla="*/ 18 w 47"/>
                  <a:gd name="T53" fmla="*/ 45 h 45"/>
                  <a:gd name="T54" fmla="*/ 18 w 47"/>
                  <a:gd name="T55" fmla="*/ 41 h 45"/>
                  <a:gd name="T56" fmla="*/ 12 w 47"/>
                  <a:gd name="T57" fmla="*/ 37 h 45"/>
                  <a:gd name="T58" fmla="*/ 8 w 47"/>
                  <a:gd name="T59" fmla="*/ 41 h 45"/>
                  <a:gd name="T60" fmla="*/ 4 w 47"/>
                  <a:gd name="T61" fmla="*/ 35 h 45"/>
                  <a:gd name="T62" fmla="*/ 6 w 47"/>
                  <a:gd name="T63" fmla="*/ 31 h 45"/>
                  <a:gd name="T64" fmla="*/ 4 w 47"/>
                  <a:gd name="T65" fmla="*/ 25 h 45"/>
                  <a:gd name="T66" fmla="*/ 0 w 47"/>
                  <a:gd name="T67" fmla="*/ 25 h 45"/>
                  <a:gd name="T68" fmla="*/ 2 w 47"/>
                  <a:gd name="T69" fmla="*/ 16 h 45"/>
                  <a:gd name="T70" fmla="*/ 6 w 47"/>
                  <a:gd name="T71" fmla="*/ 16 h 45"/>
                  <a:gd name="T72" fmla="*/ 8 w 47"/>
                  <a:gd name="T73" fmla="*/ 10 h 45"/>
                  <a:gd name="T74" fmla="*/ 6 w 47"/>
                  <a:gd name="T75" fmla="*/ 8 h 45"/>
                  <a:gd name="T76" fmla="*/ 12 w 47"/>
                  <a:gd name="T77" fmla="*/ 2 h 45"/>
                  <a:gd name="T78" fmla="*/ 14 w 47"/>
                  <a:gd name="T79" fmla="*/ 6 h 45"/>
                  <a:gd name="T80" fmla="*/ 22 w 47"/>
                  <a:gd name="T81" fmla="*/ 4 h 45"/>
                  <a:gd name="T82" fmla="*/ 22 w 47"/>
                  <a:gd name="T8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7" h="45">
                    <a:moveTo>
                      <a:pt x="24" y="10"/>
                    </a:moveTo>
                    <a:lnTo>
                      <a:pt x="16" y="12"/>
                    </a:lnTo>
                    <a:lnTo>
                      <a:pt x="12" y="23"/>
                    </a:lnTo>
                    <a:lnTo>
                      <a:pt x="14" y="31"/>
                    </a:lnTo>
                    <a:lnTo>
                      <a:pt x="22" y="35"/>
                    </a:lnTo>
                    <a:lnTo>
                      <a:pt x="31" y="33"/>
                    </a:lnTo>
                    <a:lnTo>
                      <a:pt x="37" y="25"/>
                    </a:lnTo>
                    <a:lnTo>
                      <a:pt x="33" y="14"/>
                    </a:lnTo>
                    <a:lnTo>
                      <a:pt x="24" y="10"/>
                    </a:lnTo>
                    <a:close/>
                    <a:moveTo>
                      <a:pt x="22" y="0"/>
                    </a:moveTo>
                    <a:lnTo>
                      <a:pt x="28" y="0"/>
                    </a:lnTo>
                    <a:lnTo>
                      <a:pt x="28" y="4"/>
                    </a:lnTo>
                    <a:lnTo>
                      <a:pt x="35" y="8"/>
                    </a:lnTo>
                    <a:lnTo>
                      <a:pt x="39" y="4"/>
                    </a:lnTo>
                    <a:lnTo>
                      <a:pt x="43" y="10"/>
                    </a:lnTo>
                    <a:lnTo>
                      <a:pt x="41" y="14"/>
                    </a:lnTo>
                    <a:lnTo>
                      <a:pt x="43" y="21"/>
                    </a:lnTo>
                    <a:lnTo>
                      <a:pt x="47" y="21"/>
                    </a:lnTo>
                    <a:lnTo>
                      <a:pt x="47" y="29"/>
                    </a:lnTo>
                    <a:lnTo>
                      <a:pt x="43" y="29"/>
                    </a:lnTo>
                    <a:lnTo>
                      <a:pt x="39" y="35"/>
                    </a:lnTo>
                    <a:lnTo>
                      <a:pt x="41" y="37"/>
                    </a:lnTo>
                    <a:lnTo>
                      <a:pt x="35" y="43"/>
                    </a:lnTo>
                    <a:lnTo>
                      <a:pt x="33" y="39"/>
                    </a:lnTo>
                    <a:lnTo>
                      <a:pt x="26" y="41"/>
                    </a:lnTo>
                    <a:lnTo>
                      <a:pt x="24" y="45"/>
                    </a:lnTo>
                    <a:lnTo>
                      <a:pt x="18" y="45"/>
                    </a:lnTo>
                    <a:lnTo>
                      <a:pt x="18" y="41"/>
                    </a:lnTo>
                    <a:lnTo>
                      <a:pt x="12" y="37"/>
                    </a:lnTo>
                    <a:lnTo>
                      <a:pt x="8" y="41"/>
                    </a:lnTo>
                    <a:lnTo>
                      <a:pt x="4" y="35"/>
                    </a:lnTo>
                    <a:lnTo>
                      <a:pt x="6" y="31"/>
                    </a:lnTo>
                    <a:lnTo>
                      <a:pt x="4" y="25"/>
                    </a:lnTo>
                    <a:lnTo>
                      <a:pt x="0" y="25"/>
                    </a:lnTo>
                    <a:lnTo>
                      <a:pt x="2" y="16"/>
                    </a:lnTo>
                    <a:lnTo>
                      <a:pt x="6" y="16"/>
                    </a:lnTo>
                    <a:lnTo>
                      <a:pt x="8" y="10"/>
                    </a:lnTo>
                    <a:lnTo>
                      <a:pt x="6" y="8"/>
                    </a:lnTo>
                    <a:lnTo>
                      <a:pt x="12" y="2"/>
                    </a:lnTo>
                    <a:lnTo>
                      <a:pt x="14" y="6"/>
                    </a:lnTo>
                    <a:lnTo>
                      <a:pt x="22" y="4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02"/>
              <p:cNvSpPr>
                <a:spLocks noEditPoints="1"/>
              </p:cNvSpPr>
              <p:nvPr/>
            </p:nvSpPr>
            <p:spPr bwMode="auto">
              <a:xfrm>
                <a:off x="7094903" y="4898515"/>
                <a:ext cx="88929" cy="94667"/>
              </a:xfrm>
              <a:custGeom>
                <a:avLst/>
                <a:gdLst>
                  <a:gd name="T0" fmla="*/ 16 w 31"/>
                  <a:gd name="T1" fmla="*/ 8 h 33"/>
                  <a:gd name="T2" fmla="*/ 10 w 31"/>
                  <a:gd name="T3" fmla="*/ 10 h 33"/>
                  <a:gd name="T4" fmla="*/ 8 w 31"/>
                  <a:gd name="T5" fmla="*/ 16 h 33"/>
                  <a:gd name="T6" fmla="*/ 10 w 31"/>
                  <a:gd name="T7" fmla="*/ 22 h 33"/>
                  <a:gd name="T8" fmla="*/ 14 w 31"/>
                  <a:gd name="T9" fmla="*/ 25 h 33"/>
                  <a:gd name="T10" fmla="*/ 20 w 31"/>
                  <a:gd name="T11" fmla="*/ 22 h 33"/>
                  <a:gd name="T12" fmla="*/ 25 w 31"/>
                  <a:gd name="T13" fmla="*/ 16 h 33"/>
                  <a:gd name="T14" fmla="*/ 22 w 31"/>
                  <a:gd name="T15" fmla="*/ 10 h 33"/>
                  <a:gd name="T16" fmla="*/ 16 w 31"/>
                  <a:gd name="T17" fmla="*/ 8 h 33"/>
                  <a:gd name="T18" fmla="*/ 14 w 31"/>
                  <a:gd name="T19" fmla="*/ 0 h 33"/>
                  <a:gd name="T20" fmla="*/ 20 w 31"/>
                  <a:gd name="T21" fmla="*/ 2 h 33"/>
                  <a:gd name="T22" fmla="*/ 20 w 31"/>
                  <a:gd name="T23" fmla="*/ 4 h 33"/>
                  <a:gd name="T24" fmla="*/ 25 w 31"/>
                  <a:gd name="T25" fmla="*/ 6 h 33"/>
                  <a:gd name="T26" fmla="*/ 27 w 31"/>
                  <a:gd name="T27" fmla="*/ 4 h 33"/>
                  <a:gd name="T28" fmla="*/ 29 w 31"/>
                  <a:gd name="T29" fmla="*/ 8 h 33"/>
                  <a:gd name="T30" fmla="*/ 27 w 31"/>
                  <a:gd name="T31" fmla="*/ 10 h 33"/>
                  <a:gd name="T32" fmla="*/ 29 w 31"/>
                  <a:gd name="T33" fmla="*/ 14 h 33"/>
                  <a:gd name="T34" fmla="*/ 31 w 31"/>
                  <a:gd name="T35" fmla="*/ 14 h 33"/>
                  <a:gd name="T36" fmla="*/ 31 w 31"/>
                  <a:gd name="T37" fmla="*/ 20 h 33"/>
                  <a:gd name="T38" fmla="*/ 29 w 31"/>
                  <a:gd name="T39" fmla="*/ 20 h 33"/>
                  <a:gd name="T40" fmla="*/ 27 w 31"/>
                  <a:gd name="T41" fmla="*/ 25 h 33"/>
                  <a:gd name="T42" fmla="*/ 29 w 31"/>
                  <a:gd name="T43" fmla="*/ 27 h 33"/>
                  <a:gd name="T44" fmla="*/ 25 w 31"/>
                  <a:gd name="T45" fmla="*/ 31 h 33"/>
                  <a:gd name="T46" fmla="*/ 22 w 31"/>
                  <a:gd name="T47" fmla="*/ 29 h 33"/>
                  <a:gd name="T48" fmla="*/ 18 w 31"/>
                  <a:gd name="T49" fmla="*/ 29 h 33"/>
                  <a:gd name="T50" fmla="*/ 16 w 31"/>
                  <a:gd name="T51" fmla="*/ 33 h 33"/>
                  <a:gd name="T52" fmla="*/ 12 w 31"/>
                  <a:gd name="T53" fmla="*/ 31 h 33"/>
                  <a:gd name="T54" fmla="*/ 12 w 31"/>
                  <a:gd name="T55" fmla="*/ 29 h 33"/>
                  <a:gd name="T56" fmla="*/ 8 w 31"/>
                  <a:gd name="T57" fmla="*/ 27 h 33"/>
                  <a:gd name="T58" fmla="*/ 6 w 31"/>
                  <a:gd name="T59" fmla="*/ 29 h 33"/>
                  <a:gd name="T60" fmla="*/ 2 w 31"/>
                  <a:gd name="T61" fmla="*/ 25 h 33"/>
                  <a:gd name="T62" fmla="*/ 4 w 31"/>
                  <a:gd name="T63" fmla="*/ 22 h 33"/>
                  <a:gd name="T64" fmla="*/ 4 w 31"/>
                  <a:gd name="T65" fmla="*/ 18 h 33"/>
                  <a:gd name="T66" fmla="*/ 0 w 31"/>
                  <a:gd name="T67" fmla="*/ 18 h 33"/>
                  <a:gd name="T68" fmla="*/ 0 w 31"/>
                  <a:gd name="T69" fmla="*/ 12 h 33"/>
                  <a:gd name="T70" fmla="*/ 4 w 31"/>
                  <a:gd name="T71" fmla="*/ 12 h 33"/>
                  <a:gd name="T72" fmla="*/ 6 w 31"/>
                  <a:gd name="T73" fmla="*/ 8 h 33"/>
                  <a:gd name="T74" fmla="*/ 4 w 31"/>
                  <a:gd name="T75" fmla="*/ 6 h 33"/>
                  <a:gd name="T76" fmla="*/ 8 w 31"/>
                  <a:gd name="T77" fmla="*/ 2 h 33"/>
                  <a:gd name="T78" fmla="*/ 10 w 31"/>
                  <a:gd name="T79" fmla="*/ 6 h 33"/>
                  <a:gd name="T80" fmla="*/ 14 w 31"/>
                  <a:gd name="T81" fmla="*/ 4 h 33"/>
                  <a:gd name="T82" fmla="*/ 14 w 31"/>
                  <a:gd name="T8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33">
                    <a:moveTo>
                      <a:pt x="16" y="8"/>
                    </a:moveTo>
                    <a:lnTo>
                      <a:pt x="10" y="10"/>
                    </a:lnTo>
                    <a:lnTo>
                      <a:pt x="8" y="16"/>
                    </a:lnTo>
                    <a:lnTo>
                      <a:pt x="10" y="22"/>
                    </a:lnTo>
                    <a:lnTo>
                      <a:pt x="14" y="25"/>
                    </a:lnTo>
                    <a:lnTo>
                      <a:pt x="20" y="22"/>
                    </a:lnTo>
                    <a:lnTo>
                      <a:pt x="25" y="16"/>
                    </a:lnTo>
                    <a:lnTo>
                      <a:pt x="22" y="10"/>
                    </a:lnTo>
                    <a:lnTo>
                      <a:pt x="16" y="8"/>
                    </a:lnTo>
                    <a:close/>
                    <a:moveTo>
                      <a:pt x="14" y="0"/>
                    </a:moveTo>
                    <a:lnTo>
                      <a:pt x="20" y="2"/>
                    </a:lnTo>
                    <a:lnTo>
                      <a:pt x="20" y="4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29" y="8"/>
                    </a:lnTo>
                    <a:lnTo>
                      <a:pt x="27" y="10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7" y="25"/>
                    </a:lnTo>
                    <a:lnTo>
                      <a:pt x="29" y="27"/>
                    </a:lnTo>
                    <a:lnTo>
                      <a:pt x="25" y="31"/>
                    </a:lnTo>
                    <a:lnTo>
                      <a:pt x="22" y="29"/>
                    </a:lnTo>
                    <a:lnTo>
                      <a:pt x="18" y="29"/>
                    </a:lnTo>
                    <a:lnTo>
                      <a:pt x="16" y="33"/>
                    </a:lnTo>
                    <a:lnTo>
                      <a:pt x="12" y="31"/>
                    </a:lnTo>
                    <a:lnTo>
                      <a:pt x="12" y="29"/>
                    </a:lnTo>
                    <a:lnTo>
                      <a:pt x="8" y="27"/>
                    </a:lnTo>
                    <a:lnTo>
                      <a:pt x="6" y="29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4" y="18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4" y="12"/>
                    </a:lnTo>
                    <a:lnTo>
                      <a:pt x="6" y="8"/>
                    </a:lnTo>
                    <a:lnTo>
                      <a:pt x="4" y="6"/>
                    </a:lnTo>
                    <a:lnTo>
                      <a:pt x="8" y="2"/>
                    </a:lnTo>
                    <a:lnTo>
                      <a:pt x="10" y="6"/>
                    </a:lnTo>
                    <a:lnTo>
                      <a:pt x="14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839593" y="3028145"/>
            <a:ext cx="745852" cy="444643"/>
            <a:chOff x="6839593" y="2775708"/>
            <a:chExt cx="745852" cy="444643"/>
          </a:xfrm>
        </p:grpSpPr>
        <p:sp>
          <p:nvSpPr>
            <p:cNvPr id="36" name="Freeform 83"/>
            <p:cNvSpPr>
              <a:spLocks/>
            </p:cNvSpPr>
            <p:nvPr/>
          </p:nvSpPr>
          <p:spPr bwMode="auto">
            <a:xfrm>
              <a:off x="7381769" y="2824475"/>
              <a:ext cx="203676" cy="347109"/>
            </a:xfrm>
            <a:custGeom>
              <a:avLst/>
              <a:gdLst>
                <a:gd name="T0" fmla="*/ 10 w 71"/>
                <a:gd name="T1" fmla="*/ 0 h 121"/>
                <a:gd name="T2" fmla="*/ 14 w 71"/>
                <a:gd name="T3" fmla="*/ 3 h 121"/>
                <a:gd name="T4" fmla="*/ 18 w 71"/>
                <a:gd name="T5" fmla="*/ 5 h 121"/>
                <a:gd name="T6" fmla="*/ 67 w 71"/>
                <a:gd name="T7" fmla="*/ 53 h 121"/>
                <a:gd name="T8" fmla="*/ 71 w 71"/>
                <a:gd name="T9" fmla="*/ 62 h 121"/>
                <a:gd name="T10" fmla="*/ 67 w 71"/>
                <a:gd name="T11" fmla="*/ 68 h 121"/>
                <a:gd name="T12" fmla="*/ 18 w 71"/>
                <a:gd name="T13" fmla="*/ 119 h 121"/>
                <a:gd name="T14" fmla="*/ 10 w 71"/>
                <a:gd name="T15" fmla="*/ 121 h 121"/>
                <a:gd name="T16" fmla="*/ 4 w 71"/>
                <a:gd name="T17" fmla="*/ 119 h 121"/>
                <a:gd name="T18" fmla="*/ 0 w 71"/>
                <a:gd name="T19" fmla="*/ 115 h 121"/>
                <a:gd name="T20" fmla="*/ 0 w 71"/>
                <a:gd name="T21" fmla="*/ 111 h 121"/>
                <a:gd name="T22" fmla="*/ 0 w 71"/>
                <a:gd name="T23" fmla="*/ 106 h 121"/>
                <a:gd name="T24" fmla="*/ 4 w 71"/>
                <a:gd name="T25" fmla="*/ 104 h 121"/>
                <a:gd name="T26" fmla="*/ 44 w 71"/>
                <a:gd name="T27" fmla="*/ 62 h 121"/>
                <a:gd name="T28" fmla="*/ 4 w 71"/>
                <a:gd name="T29" fmla="*/ 19 h 121"/>
                <a:gd name="T30" fmla="*/ 0 w 71"/>
                <a:gd name="T31" fmla="*/ 15 h 121"/>
                <a:gd name="T32" fmla="*/ 0 w 71"/>
                <a:gd name="T33" fmla="*/ 11 h 121"/>
                <a:gd name="T34" fmla="*/ 0 w 71"/>
                <a:gd name="T35" fmla="*/ 7 h 121"/>
                <a:gd name="T36" fmla="*/ 4 w 71"/>
                <a:gd name="T37" fmla="*/ 5 h 121"/>
                <a:gd name="T38" fmla="*/ 6 w 71"/>
                <a:gd name="T39" fmla="*/ 3 h 121"/>
                <a:gd name="T40" fmla="*/ 10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10" y="0"/>
                  </a:moveTo>
                  <a:lnTo>
                    <a:pt x="14" y="3"/>
                  </a:lnTo>
                  <a:lnTo>
                    <a:pt x="18" y="5"/>
                  </a:lnTo>
                  <a:lnTo>
                    <a:pt x="67" y="53"/>
                  </a:lnTo>
                  <a:lnTo>
                    <a:pt x="71" y="62"/>
                  </a:lnTo>
                  <a:lnTo>
                    <a:pt x="67" y="68"/>
                  </a:lnTo>
                  <a:lnTo>
                    <a:pt x="18" y="119"/>
                  </a:lnTo>
                  <a:lnTo>
                    <a:pt x="10" y="121"/>
                  </a:lnTo>
                  <a:lnTo>
                    <a:pt x="4" y="119"/>
                  </a:lnTo>
                  <a:lnTo>
                    <a:pt x="0" y="115"/>
                  </a:lnTo>
                  <a:lnTo>
                    <a:pt x="0" y="111"/>
                  </a:lnTo>
                  <a:lnTo>
                    <a:pt x="0" y="106"/>
                  </a:lnTo>
                  <a:lnTo>
                    <a:pt x="4" y="104"/>
                  </a:lnTo>
                  <a:lnTo>
                    <a:pt x="44" y="62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5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839593" y="2775708"/>
              <a:ext cx="441774" cy="444643"/>
              <a:chOff x="6839593" y="2769970"/>
              <a:chExt cx="441774" cy="444643"/>
            </a:xfrm>
          </p:grpSpPr>
          <p:sp>
            <p:nvSpPr>
              <p:cNvPr id="38" name="Freeform 203"/>
              <p:cNvSpPr>
                <a:spLocks noEditPoints="1"/>
              </p:cNvSpPr>
              <p:nvPr/>
            </p:nvSpPr>
            <p:spPr bwMode="auto">
              <a:xfrm>
                <a:off x="6839593" y="2769970"/>
                <a:ext cx="441774" cy="444643"/>
              </a:xfrm>
              <a:custGeom>
                <a:avLst/>
                <a:gdLst>
                  <a:gd name="T0" fmla="*/ 77 w 154"/>
                  <a:gd name="T1" fmla="*/ 10 h 155"/>
                  <a:gd name="T2" fmla="*/ 59 w 154"/>
                  <a:gd name="T3" fmla="*/ 12 h 155"/>
                  <a:gd name="T4" fmla="*/ 42 w 154"/>
                  <a:gd name="T5" fmla="*/ 19 h 155"/>
                  <a:gd name="T6" fmla="*/ 24 w 154"/>
                  <a:gd name="T7" fmla="*/ 35 h 155"/>
                  <a:gd name="T8" fmla="*/ 12 w 154"/>
                  <a:gd name="T9" fmla="*/ 55 h 155"/>
                  <a:gd name="T10" fmla="*/ 8 w 154"/>
                  <a:gd name="T11" fmla="*/ 78 h 155"/>
                  <a:gd name="T12" fmla="*/ 10 w 154"/>
                  <a:gd name="T13" fmla="*/ 96 h 155"/>
                  <a:gd name="T14" fmla="*/ 16 w 154"/>
                  <a:gd name="T15" fmla="*/ 112 h 155"/>
                  <a:gd name="T16" fmla="*/ 32 w 154"/>
                  <a:gd name="T17" fmla="*/ 131 h 155"/>
                  <a:gd name="T18" fmla="*/ 53 w 154"/>
                  <a:gd name="T19" fmla="*/ 143 h 155"/>
                  <a:gd name="T20" fmla="*/ 77 w 154"/>
                  <a:gd name="T21" fmla="*/ 147 h 155"/>
                  <a:gd name="T22" fmla="*/ 93 w 154"/>
                  <a:gd name="T23" fmla="*/ 145 h 155"/>
                  <a:gd name="T24" fmla="*/ 109 w 154"/>
                  <a:gd name="T25" fmla="*/ 139 h 155"/>
                  <a:gd name="T26" fmla="*/ 130 w 154"/>
                  <a:gd name="T27" fmla="*/ 122 h 155"/>
                  <a:gd name="T28" fmla="*/ 140 w 154"/>
                  <a:gd name="T29" fmla="*/ 102 h 155"/>
                  <a:gd name="T30" fmla="*/ 144 w 154"/>
                  <a:gd name="T31" fmla="*/ 78 h 155"/>
                  <a:gd name="T32" fmla="*/ 142 w 154"/>
                  <a:gd name="T33" fmla="*/ 61 h 155"/>
                  <a:gd name="T34" fmla="*/ 136 w 154"/>
                  <a:gd name="T35" fmla="*/ 45 h 155"/>
                  <a:gd name="T36" fmla="*/ 120 w 154"/>
                  <a:gd name="T37" fmla="*/ 25 h 155"/>
                  <a:gd name="T38" fmla="*/ 99 w 154"/>
                  <a:gd name="T39" fmla="*/ 14 h 155"/>
                  <a:gd name="T40" fmla="*/ 77 w 154"/>
                  <a:gd name="T41" fmla="*/ 10 h 155"/>
                  <a:gd name="T42" fmla="*/ 77 w 154"/>
                  <a:gd name="T43" fmla="*/ 0 h 155"/>
                  <a:gd name="T44" fmla="*/ 103 w 154"/>
                  <a:gd name="T45" fmla="*/ 6 h 155"/>
                  <a:gd name="T46" fmla="*/ 126 w 154"/>
                  <a:gd name="T47" fmla="*/ 19 h 155"/>
                  <a:gd name="T48" fmla="*/ 144 w 154"/>
                  <a:gd name="T49" fmla="*/ 41 h 155"/>
                  <a:gd name="T50" fmla="*/ 150 w 154"/>
                  <a:gd name="T51" fmla="*/ 59 h 155"/>
                  <a:gd name="T52" fmla="*/ 154 w 154"/>
                  <a:gd name="T53" fmla="*/ 78 h 155"/>
                  <a:gd name="T54" fmla="*/ 148 w 154"/>
                  <a:gd name="T55" fmla="*/ 104 h 155"/>
                  <a:gd name="T56" fmla="*/ 136 w 154"/>
                  <a:gd name="T57" fmla="*/ 129 h 155"/>
                  <a:gd name="T58" fmla="*/ 114 w 154"/>
                  <a:gd name="T59" fmla="*/ 145 h 155"/>
                  <a:gd name="T60" fmla="*/ 95 w 154"/>
                  <a:gd name="T61" fmla="*/ 153 h 155"/>
                  <a:gd name="T62" fmla="*/ 77 w 154"/>
                  <a:gd name="T63" fmla="*/ 155 h 155"/>
                  <a:gd name="T64" fmla="*/ 51 w 154"/>
                  <a:gd name="T65" fmla="*/ 151 h 155"/>
                  <a:gd name="T66" fmla="*/ 26 w 154"/>
                  <a:gd name="T67" fmla="*/ 137 h 155"/>
                  <a:gd name="T68" fmla="*/ 10 w 154"/>
                  <a:gd name="T69" fmla="*/ 116 h 155"/>
                  <a:gd name="T70" fmla="*/ 2 w 154"/>
                  <a:gd name="T71" fmla="*/ 98 h 155"/>
                  <a:gd name="T72" fmla="*/ 0 w 154"/>
                  <a:gd name="T73" fmla="*/ 78 h 155"/>
                  <a:gd name="T74" fmla="*/ 4 w 154"/>
                  <a:gd name="T75" fmla="*/ 51 h 155"/>
                  <a:gd name="T76" fmla="*/ 18 w 154"/>
                  <a:gd name="T77" fmla="*/ 29 h 155"/>
                  <a:gd name="T78" fmla="*/ 38 w 154"/>
                  <a:gd name="T79" fmla="*/ 10 h 155"/>
                  <a:gd name="T80" fmla="*/ 57 w 154"/>
                  <a:gd name="T81" fmla="*/ 4 h 155"/>
                  <a:gd name="T82" fmla="*/ 77 w 154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4" h="155">
                    <a:moveTo>
                      <a:pt x="77" y="10"/>
                    </a:moveTo>
                    <a:lnTo>
                      <a:pt x="59" y="12"/>
                    </a:lnTo>
                    <a:lnTo>
                      <a:pt x="42" y="19"/>
                    </a:lnTo>
                    <a:lnTo>
                      <a:pt x="24" y="35"/>
                    </a:lnTo>
                    <a:lnTo>
                      <a:pt x="12" y="55"/>
                    </a:lnTo>
                    <a:lnTo>
                      <a:pt x="8" y="78"/>
                    </a:lnTo>
                    <a:lnTo>
                      <a:pt x="10" y="96"/>
                    </a:lnTo>
                    <a:lnTo>
                      <a:pt x="16" y="112"/>
                    </a:lnTo>
                    <a:lnTo>
                      <a:pt x="32" y="131"/>
                    </a:lnTo>
                    <a:lnTo>
                      <a:pt x="53" y="143"/>
                    </a:lnTo>
                    <a:lnTo>
                      <a:pt x="77" y="147"/>
                    </a:lnTo>
                    <a:lnTo>
                      <a:pt x="93" y="145"/>
                    </a:lnTo>
                    <a:lnTo>
                      <a:pt x="109" y="139"/>
                    </a:lnTo>
                    <a:lnTo>
                      <a:pt x="130" y="122"/>
                    </a:lnTo>
                    <a:lnTo>
                      <a:pt x="140" y="102"/>
                    </a:lnTo>
                    <a:lnTo>
                      <a:pt x="144" y="78"/>
                    </a:lnTo>
                    <a:lnTo>
                      <a:pt x="142" y="61"/>
                    </a:lnTo>
                    <a:lnTo>
                      <a:pt x="136" y="45"/>
                    </a:lnTo>
                    <a:lnTo>
                      <a:pt x="120" y="25"/>
                    </a:lnTo>
                    <a:lnTo>
                      <a:pt x="99" y="14"/>
                    </a:lnTo>
                    <a:lnTo>
                      <a:pt x="77" y="10"/>
                    </a:lnTo>
                    <a:close/>
                    <a:moveTo>
                      <a:pt x="77" y="0"/>
                    </a:moveTo>
                    <a:lnTo>
                      <a:pt x="103" y="6"/>
                    </a:lnTo>
                    <a:lnTo>
                      <a:pt x="126" y="19"/>
                    </a:lnTo>
                    <a:lnTo>
                      <a:pt x="144" y="41"/>
                    </a:lnTo>
                    <a:lnTo>
                      <a:pt x="150" y="59"/>
                    </a:lnTo>
                    <a:lnTo>
                      <a:pt x="154" y="78"/>
                    </a:lnTo>
                    <a:lnTo>
                      <a:pt x="148" y="104"/>
                    </a:lnTo>
                    <a:lnTo>
                      <a:pt x="136" y="129"/>
                    </a:lnTo>
                    <a:lnTo>
                      <a:pt x="114" y="145"/>
                    </a:lnTo>
                    <a:lnTo>
                      <a:pt x="95" y="153"/>
                    </a:lnTo>
                    <a:lnTo>
                      <a:pt x="77" y="155"/>
                    </a:lnTo>
                    <a:lnTo>
                      <a:pt x="51" y="151"/>
                    </a:lnTo>
                    <a:lnTo>
                      <a:pt x="26" y="137"/>
                    </a:lnTo>
                    <a:lnTo>
                      <a:pt x="10" y="116"/>
                    </a:lnTo>
                    <a:lnTo>
                      <a:pt x="2" y="98"/>
                    </a:lnTo>
                    <a:lnTo>
                      <a:pt x="0" y="78"/>
                    </a:lnTo>
                    <a:lnTo>
                      <a:pt x="4" y="51"/>
                    </a:lnTo>
                    <a:lnTo>
                      <a:pt x="18" y="29"/>
                    </a:lnTo>
                    <a:lnTo>
                      <a:pt x="38" y="10"/>
                    </a:lnTo>
                    <a:lnTo>
                      <a:pt x="57" y="4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204"/>
              <p:cNvSpPr>
                <a:spLocks noEditPoints="1"/>
              </p:cNvSpPr>
              <p:nvPr/>
            </p:nvSpPr>
            <p:spPr bwMode="auto">
              <a:xfrm>
                <a:off x="6925653" y="2870374"/>
                <a:ext cx="269654" cy="186464"/>
              </a:xfrm>
              <a:custGeom>
                <a:avLst/>
                <a:gdLst>
                  <a:gd name="T0" fmla="*/ 6 w 94"/>
                  <a:gd name="T1" fmla="*/ 6 h 65"/>
                  <a:gd name="T2" fmla="*/ 6 w 94"/>
                  <a:gd name="T3" fmla="*/ 55 h 65"/>
                  <a:gd name="T4" fmla="*/ 88 w 94"/>
                  <a:gd name="T5" fmla="*/ 55 h 65"/>
                  <a:gd name="T6" fmla="*/ 88 w 94"/>
                  <a:gd name="T7" fmla="*/ 6 h 65"/>
                  <a:gd name="T8" fmla="*/ 6 w 94"/>
                  <a:gd name="T9" fmla="*/ 6 h 65"/>
                  <a:gd name="T10" fmla="*/ 4 w 94"/>
                  <a:gd name="T11" fmla="*/ 0 h 65"/>
                  <a:gd name="T12" fmla="*/ 88 w 94"/>
                  <a:gd name="T13" fmla="*/ 0 h 65"/>
                  <a:gd name="T14" fmla="*/ 94 w 94"/>
                  <a:gd name="T15" fmla="*/ 4 h 65"/>
                  <a:gd name="T16" fmla="*/ 94 w 94"/>
                  <a:gd name="T17" fmla="*/ 61 h 65"/>
                  <a:gd name="T18" fmla="*/ 88 w 94"/>
                  <a:gd name="T19" fmla="*/ 65 h 65"/>
                  <a:gd name="T20" fmla="*/ 67 w 94"/>
                  <a:gd name="T21" fmla="*/ 65 h 65"/>
                  <a:gd name="T22" fmla="*/ 29 w 94"/>
                  <a:gd name="T23" fmla="*/ 65 h 65"/>
                  <a:gd name="T24" fmla="*/ 4 w 94"/>
                  <a:gd name="T25" fmla="*/ 65 h 65"/>
                  <a:gd name="T26" fmla="*/ 0 w 94"/>
                  <a:gd name="T27" fmla="*/ 61 h 65"/>
                  <a:gd name="T28" fmla="*/ 0 w 94"/>
                  <a:gd name="T29" fmla="*/ 4 h 65"/>
                  <a:gd name="T30" fmla="*/ 4 w 94"/>
                  <a:gd name="T3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4" h="65">
                    <a:moveTo>
                      <a:pt x="6" y="6"/>
                    </a:moveTo>
                    <a:lnTo>
                      <a:pt x="6" y="55"/>
                    </a:lnTo>
                    <a:lnTo>
                      <a:pt x="88" y="55"/>
                    </a:lnTo>
                    <a:lnTo>
                      <a:pt x="88" y="6"/>
                    </a:lnTo>
                    <a:lnTo>
                      <a:pt x="6" y="6"/>
                    </a:lnTo>
                    <a:close/>
                    <a:moveTo>
                      <a:pt x="4" y="0"/>
                    </a:moveTo>
                    <a:lnTo>
                      <a:pt x="88" y="0"/>
                    </a:lnTo>
                    <a:lnTo>
                      <a:pt x="94" y="4"/>
                    </a:lnTo>
                    <a:lnTo>
                      <a:pt x="94" y="61"/>
                    </a:lnTo>
                    <a:lnTo>
                      <a:pt x="88" y="65"/>
                    </a:lnTo>
                    <a:lnTo>
                      <a:pt x="67" y="65"/>
                    </a:lnTo>
                    <a:lnTo>
                      <a:pt x="29" y="65"/>
                    </a:lnTo>
                    <a:lnTo>
                      <a:pt x="4" y="65"/>
                    </a:lnTo>
                    <a:lnTo>
                      <a:pt x="0" y="61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Rectangle 206"/>
              <p:cNvSpPr>
                <a:spLocks noChangeArrowheads="1"/>
              </p:cNvSpPr>
              <p:nvPr/>
            </p:nvSpPr>
            <p:spPr bwMode="auto">
              <a:xfrm>
                <a:off x="7026055" y="3068310"/>
                <a:ext cx="68848" cy="22949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07"/>
              <p:cNvSpPr>
                <a:spLocks/>
              </p:cNvSpPr>
              <p:nvPr/>
            </p:nvSpPr>
            <p:spPr bwMode="auto">
              <a:xfrm>
                <a:off x="6991631" y="3102734"/>
                <a:ext cx="131958" cy="17212"/>
              </a:xfrm>
              <a:custGeom>
                <a:avLst/>
                <a:gdLst>
                  <a:gd name="T0" fmla="*/ 4 w 46"/>
                  <a:gd name="T1" fmla="*/ 0 h 6"/>
                  <a:gd name="T2" fmla="*/ 44 w 46"/>
                  <a:gd name="T3" fmla="*/ 0 h 6"/>
                  <a:gd name="T4" fmla="*/ 46 w 46"/>
                  <a:gd name="T5" fmla="*/ 2 h 6"/>
                  <a:gd name="T6" fmla="*/ 44 w 46"/>
                  <a:gd name="T7" fmla="*/ 6 h 6"/>
                  <a:gd name="T8" fmla="*/ 4 w 46"/>
                  <a:gd name="T9" fmla="*/ 6 h 6"/>
                  <a:gd name="T10" fmla="*/ 0 w 46"/>
                  <a:gd name="T11" fmla="*/ 2 h 6"/>
                  <a:gd name="T12" fmla="*/ 4 w 4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6">
                    <a:moveTo>
                      <a:pt x="4" y="0"/>
                    </a:moveTo>
                    <a:lnTo>
                      <a:pt x="44" y="0"/>
                    </a:lnTo>
                    <a:lnTo>
                      <a:pt x="46" y="2"/>
                    </a:lnTo>
                    <a:lnTo>
                      <a:pt x="44" y="6"/>
                    </a:lnTo>
                    <a:lnTo>
                      <a:pt x="4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5238881" y="2078618"/>
            <a:ext cx="763063" cy="438906"/>
            <a:chOff x="5238881" y="1826181"/>
            <a:chExt cx="763063" cy="438906"/>
          </a:xfrm>
        </p:grpSpPr>
        <p:sp>
          <p:nvSpPr>
            <p:cNvPr id="46" name="Freeform 80"/>
            <p:cNvSpPr>
              <a:spLocks/>
            </p:cNvSpPr>
            <p:nvPr/>
          </p:nvSpPr>
          <p:spPr bwMode="auto">
            <a:xfrm>
              <a:off x="5238881" y="1872080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2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7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08 h 121"/>
                <a:gd name="T22" fmla="*/ 71 w 71"/>
                <a:gd name="T23" fmla="*/ 112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1 h 121"/>
                <a:gd name="T36" fmla="*/ 53 w 71"/>
                <a:gd name="T37" fmla="*/ 2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2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7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08"/>
                  </a:lnTo>
                  <a:lnTo>
                    <a:pt x="71" y="112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1"/>
                  </a:lnTo>
                  <a:lnTo>
                    <a:pt x="53" y="2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557301" y="1826181"/>
              <a:ext cx="444643" cy="438906"/>
              <a:chOff x="5557301" y="1829049"/>
              <a:chExt cx="444643" cy="438906"/>
            </a:xfrm>
          </p:grpSpPr>
          <p:sp>
            <p:nvSpPr>
              <p:cNvPr id="48" name="Freeform 208"/>
              <p:cNvSpPr>
                <a:spLocks noEditPoints="1"/>
              </p:cNvSpPr>
              <p:nvPr/>
            </p:nvSpPr>
            <p:spPr bwMode="auto">
              <a:xfrm>
                <a:off x="5557301" y="1829049"/>
                <a:ext cx="444643" cy="438906"/>
              </a:xfrm>
              <a:custGeom>
                <a:avLst/>
                <a:gdLst>
                  <a:gd name="T0" fmla="*/ 78 w 155"/>
                  <a:gd name="T1" fmla="*/ 8 h 153"/>
                  <a:gd name="T2" fmla="*/ 61 w 155"/>
                  <a:gd name="T3" fmla="*/ 10 h 153"/>
                  <a:gd name="T4" fmla="*/ 43 w 155"/>
                  <a:gd name="T5" fmla="*/ 16 h 153"/>
                  <a:gd name="T6" fmla="*/ 25 w 155"/>
                  <a:gd name="T7" fmla="*/ 33 h 153"/>
                  <a:gd name="T8" fmla="*/ 13 w 155"/>
                  <a:gd name="T9" fmla="*/ 53 h 153"/>
                  <a:gd name="T10" fmla="*/ 9 w 155"/>
                  <a:gd name="T11" fmla="*/ 77 h 153"/>
                  <a:gd name="T12" fmla="*/ 11 w 155"/>
                  <a:gd name="T13" fmla="*/ 94 h 153"/>
                  <a:gd name="T14" fmla="*/ 19 w 155"/>
                  <a:gd name="T15" fmla="*/ 110 h 153"/>
                  <a:gd name="T16" fmla="*/ 33 w 155"/>
                  <a:gd name="T17" fmla="*/ 128 h 153"/>
                  <a:gd name="T18" fmla="*/ 55 w 155"/>
                  <a:gd name="T19" fmla="*/ 141 h 153"/>
                  <a:gd name="T20" fmla="*/ 78 w 155"/>
                  <a:gd name="T21" fmla="*/ 145 h 153"/>
                  <a:gd name="T22" fmla="*/ 94 w 155"/>
                  <a:gd name="T23" fmla="*/ 143 h 153"/>
                  <a:gd name="T24" fmla="*/ 112 w 155"/>
                  <a:gd name="T25" fmla="*/ 137 h 153"/>
                  <a:gd name="T26" fmla="*/ 130 w 155"/>
                  <a:gd name="T27" fmla="*/ 120 h 153"/>
                  <a:gd name="T28" fmla="*/ 143 w 155"/>
                  <a:gd name="T29" fmla="*/ 100 h 153"/>
                  <a:gd name="T30" fmla="*/ 147 w 155"/>
                  <a:gd name="T31" fmla="*/ 77 h 153"/>
                  <a:gd name="T32" fmla="*/ 145 w 155"/>
                  <a:gd name="T33" fmla="*/ 59 h 153"/>
                  <a:gd name="T34" fmla="*/ 136 w 155"/>
                  <a:gd name="T35" fmla="*/ 43 h 153"/>
                  <a:gd name="T36" fmla="*/ 122 w 155"/>
                  <a:gd name="T37" fmla="*/ 24 h 153"/>
                  <a:gd name="T38" fmla="*/ 100 w 155"/>
                  <a:gd name="T39" fmla="*/ 12 h 153"/>
                  <a:gd name="T40" fmla="*/ 78 w 155"/>
                  <a:gd name="T41" fmla="*/ 8 h 153"/>
                  <a:gd name="T42" fmla="*/ 78 w 155"/>
                  <a:gd name="T43" fmla="*/ 0 h 153"/>
                  <a:gd name="T44" fmla="*/ 104 w 155"/>
                  <a:gd name="T45" fmla="*/ 4 h 153"/>
                  <a:gd name="T46" fmla="*/ 126 w 155"/>
                  <a:gd name="T47" fmla="*/ 18 h 153"/>
                  <a:gd name="T48" fmla="*/ 145 w 155"/>
                  <a:gd name="T49" fmla="*/ 39 h 153"/>
                  <a:gd name="T50" fmla="*/ 153 w 155"/>
                  <a:gd name="T51" fmla="*/ 57 h 153"/>
                  <a:gd name="T52" fmla="*/ 155 w 155"/>
                  <a:gd name="T53" fmla="*/ 77 h 153"/>
                  <a:gd name="T54" fmla="*/ 151 w 155"/>
                  <a:gd name="T55" fmla="*/ 102 h 153"/>
                  <a:gd name="T56" fmla="*/ 136 w 155"/>
                  <a:gd name="T57" fmla="*/ 126 h 153"/>
                  <a:gd name="T58" fmla="*/ 116 w 155"/>
                  <a:gd name="T59" fmla="*/ 145 h 153"/>
                  <a:gd name="T60" fmla="*/ 96 w 155"/>
                  <a:gd name="T61" fmla="*/ 151 h 153"/>
                  <a:gd name="T62" fmla="*/ 78 w 155"/>
                  <a:gd name="T63" fmla="*/ 153 h 153"/>
                  <a:gd name="T64" fmla="*/ 51 w 155"/>
                  <a:gd name="T65" fmla="*/ 149 h 153"/>
                  <a:gd name="T66" fmla="*/ 29 w 155"/>
                  <a:gd name="T67" fmla="*/ 137 h 153"/>
                  <a:gd name="T68" fmla="*/ 11 w 155"/>
                  <a:gd name="T69" fmla="*/ 114 h 153"/>
                  <a:gd name="T70" fmla="*/ 3 w 155"/>
                  <a:gd name="T71" fmla="*/ 96 h 153"/>
                  <a:gd name="T72" fmla="*/ 0 w 155"/>
                  <a:gd name="T73" fmla="*/ 77 h 153"/>
                  <a:gd name="T74" fmla="*/ 5 w 155"/>
                  <a:gd name="T75" fmla="*/ 51 h 153"/>
                  <a:gd name="T76" fmla="*/ 19 w 155"/>
                  <a:gd name="T77" fmla="*/ 27 h 153"/>
                  <a:gd name="T78" fmla="*/ 39 w 155"/>
                  <a:gd name="T79" fmla="*/ 10 h 153"/>
                  <a:gd name="T80" fmla="*/ 59 w 155"/>
                  <a:gd name="T81" fmla="*/ 2 h 153"/>
                  <a:gd name="T82" fmla="*/ 78 w 155"/>
                  <a:gd name="T83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3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6"/>
                    </a:lnTo>
                    <a:lnTo>
                      <a:pt x="25" y="33"/>
                    </a:lnTo>
                    <a:lnTo>
                      <a:pt x="13" y="53"/>
                    </a:lnTo>
                    <a:lnTo>
                      <a:pt x="9" y="77"/>
                    </a:lnTo>
                    <a:lnTo>
                      <a:pt x="11" y="94"/>
                    </a:lnTo>
                    <a:lnTo>
                      <a:pt x="19" y="110"/>
                    </a:lnTo>
                    <a:lnTo>
                      <a:pt x="33" y="128"/>
                    </a:lnTo>
                    <a:lnTo>
                      <a:pt x="55" y="141"/>
                    </a:lnTo>
                    <a:lnTo>
                      <a:pt x="78" y="145"/>
                    </a:lnTo>
                    <a:lnTo>
                      <a:pt x="94" y="143"/>
                    </a:lnTo>
                    <a:lnTo>
                      <a:pt x="112" y="137"/>
                    </a:lnTo>
                    <a:lnTo>
                      <a:pt x="130" y="120"/>
                    </a:lnTo>
                    <a:lnTo>
                      <a:pt x="143" y="100"/>
                    </a:lnTo>
                    <a:lnTo>
                      <a:pt x="147" y="77"/>
                    </a:lnTo>
                    <a:lnTo>
                      <a:pt x="145" y="59"/>
                    </a:lnTo>
                    <a:lnTo>
                      <a:pt x="136" y="43"/>
                    </a:lnTo>
                    <a:lnTo>
                      <a:pt x="122" y="24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4"/>
                    </a:lnTo>
                    <a:lnTo>
                      <a:pt x="126" y="18"/>
                    </a:lnTo>
                    <a:lnTo>
                      <a:pt x="145" y="39"/>
                    </a:lnTo>
                    <a:lnTo>
                      <a:pt x="153" y="57"/>
                    </a:lnTo>
                    <a:lnTo>
                      <a:pt x="155" y="77"/>
                    </a:lnTo>
                    <a:lnTo>
                      <a:pt x="151" y="102"/>
                    </a:lnTo>
                    <a:lnTo>
                      <a:pt x="136" y="126"/>
                    </a:lnTo>
                    <a:lnTo>
                      <a:pt x="116" y="145"/>
                    </a:lnTo>
                    <a:lnTo>
                      <a:pt x="96" y="151"/>
                    </a:lnTo>
                    <a:lnTo>
                      <a:pt x="78" y="153"/>
                    </a:lnTo>
                    <a:lnTo>
                      <a:pt x="51" y="149"/>
                    </a:lnTo>
                    <a:lnTo>
                      <a:pt x="29" y="137"/>
                    </a:lnTo>
                    <a:lnTo>
                      <a:pt x="11" y="114"/>
                    </a:lnTo>
                    <a:lnTo>
                      <a:pt x="3" y="96"/>
                    </a:lnTo>
                    <a:lnTo>
                      <a:pt x="0" y="77"/>
                    </a:lnTo>
                    <a:lnTo>
                      <a:pt x="5" y="51"/>
                    </a:lnTo>
                    <a:lnTo>
                      <a:pt x="19" y="27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09"/>
              <p:cNvSpPr>
                <a:spLocks noEditPoints="1"/>
              </p:cNvSpPr>
              <p:nvPr/>
            </p:nvSpPr>
            <p:spPr bwMode="auto">
              <a:xfrm>
                <a:off x="5640494" y="1906504"/>
                <a:ext cx="278261" cy="283998"/>
              </a:xfrm>
              <a:custGeom>
                <a:avLst/>
                <a:gdLst>
                  <a:gd name="T0" fmla="*/ 65 w 97"/>
                  <a:gd name="T1" fmla="*/ 79 h 99"/>
                  <a:gd name="T2" fmla="*/ 59 w 97"/>
                  <a:gd name="T3" fmla="*/ 89 h 99"/>
                  <a:gd name="T4" fmla="*/ 73 w 97"/>
                  <a:gd name="T5" fmla="*/ 81 h 99"/>
                  <a:gd name="T6" fmla="*/ 69 w 97"/>
                  <a:gd name="T7" fmla="*/ 73 h 99"/>
                  <a:gd name="T8" fmla="*/ 18 w 97"/>
                  <a:gd name="T9" fmla="*/ 75 h 99"/>
                  <a:gd name="T10" fmla="*/ 30 w 97"/>
                  <a:gd name="T11" fmla="*/ 85 h 99"/>
                  <a:gd name="T12" fmla="*/ 34 w 97"/>
                  <a:gd name="T13" fmla="*/ 85 h 99"/>
                  <a:gd name="T14" fmla="*/ 28 w 97"/>
                  <a:gd name="T15" fmla="*/ 73 h 99"/>
                  <a:gd name="T16" fmla="*/ 51 w 97"/>
                  <a:gd name="T17" fmla="*/ 87 h 99"/>
                  <a:gd name="T18" fmla="*/ 61 w 97"/>
                  <a:gd name="T19" fmla="*/ 77 h 99"/>
                  <a:gd name="T20" fmla="*/ 51 w 97"/>
                  <a:gd name="T21" fmla="*/ 71 h 99"/>
                  <a:gd name="T22" fmla="*/ 34 w 97"/>
                  <a:gd name="T23" fmla="*/ 73 h 99"/>
                  <a:gd name="T24" fmla="*/ 42 w 97"/>
                  <a:gd name="T25" fmla="*/ 85 h 99"/>
                  <a:gd name="T26" fmla="*/ 47 w 97"/>
                  <a:gd name="T27" fmla="*/ 71 h 99"/>
                  <a:gd name="T28" fmla="*/ 71 w 97"/>
                  <a:gd name="T29" fmla="*/ 61 h 99"/>
                  <a:gd name="T30" fmla="*/ 83 w 97"/>
                  <a:gd name="T31" fmla="*/ 71 h 99"/>
                  <a:gd name="T32" fmla="*/ 89 w 97"/>
                  <a:gd name="T33" fmla="*/ 53 h 99"/>
                  <a:gd name="T34" fmla="*/ 51 w 97"/>
                  <a:gd name="T35" fmla="*/ 53 h 99"/>
                  <a:gd name="T36" fmla="*/ 65 w 97"/>
                  <a:gd name="T37" fmla="*/ 67 h 99"/>
                  <a:gd name="T38" fmla="*/ 67 w 97"/>
                  <a:gd name="T39" fmla="*/ 53 h 99"/>
                  <a:gd name="T40" fmla="*/ 30 w 97"/>
                  <a:gd name="T41" fmla="*/ 53 h 99"/>
                  <a:gd name="T42" fmla="*/ 32 w 97"/>
                  <a:gd name="T43" fmla="*/ 67 h 99"/>
                  <a:gd name="T44" fmla="*/ 47 w 97"/>
                  <a:gd name="T45" fmla="*/ 53 h 99"/>
                  <a:gd name="T46" fmla="*/ 8 w 97"/>
                  <a:gd name="T47" fmla="*/ 53 h 99"/>
                  <a:gd name="T48" fmla="*/ 14 w 97"/>
                  <a:gd name="T49" fmla="*/ 71 h 99"/>
                  <a:gd name="T50" fmla="*/ 26 w 97"/>
                  <a:gd name="T51" fmla="*/ 61 h 99"/>
                  <a:gd name="T52" fmla="*/ 8 w 97"/>
                  <a:gd name="T53" fmla="*/ 53 h 99"/>
                  <a:gd name="T54" fmla="*/ 30 w 97"/>
                  <a:gd name="T55" fmla="*/ 38 h 99"/>
                  <a:gd name="T56" fmla="*/ 47 w 97"/>
                  <a:gd name="T57" fmla="*/ 46 h 99"/>
                  <a:gd name="T58" fmla="*/ 32 w 97"/>
                  <a:gd name="T59" fmla="*/ 32 h 99"/>
                  <a:gd name="T60" fmla="*/ 51 w 97"/>
                  <a:gd name="T61" fmla="*/ 32 h 99"/>
                  <a:gd name="T62" fmla="*/ 67 w 97"/>
                  <a:gd name="T63" fmla="*/ 46 h 99"/>
                  <a:gd name="T64" fmla="*/ 65 w 97"/>
                  <a:gd name="T65" fmla="*/ 32 h 99"/>
                  <a:gd name="T66" fmla="*/ 10 w 97"/>
                  <a:gd name="T67" fmla="*/ 36 h 99"/>
                  <a:gd name="T68" fmla="*/ 26 w 97"/>
                  <a:gd name="T69" fmla="*/ 46 h 99"/>
                  <a:gd name="T70" fmla="*/ 28 w 97"/>
                  <a:gd name="T71" fmla="*/ 30 h 99"/>
                  <a:gd name="T72" fmla="*/ 83 w 97"/>
                  <a:gd name="T73" fmla="*/ 28 h 99"/>
                  <a:gd name="T74" fmla="*/ 71 w 97"/>
                  <a:gd name="T75" fmla="*/ 38 h 99"/>
                  <a:gd name="T76" fmla="*/ 89 w 97"/>
                  <a:gd name="T77" fmla="*/ 46 h 99"/>
                  <a:gd name="T78" fmla="*/ 83 w 97"/>
                  <a:gd name="T79" fmla="*/ 28 h 99"/>
                  <a:gd name="T80" fmla="*/ 51 w 97"/>
                  <a:gd name="T81" fmla="*/ 28 h 99"/>
                  <a:gd name="T82" fmla="*/ 59 w 97"/>
                  <a:gd name="T83" fmla="*/ 20 h 99"/>
                  <a:gd name="T84" fmla="*/ 51 w 97"/>
                  <a:gd name="T85" fmla="*/ 12 h 99"/>
                  <a:gd name="T86" fmla="*/ 42 w 97"/>
                  <a:gd name="T87" fmla="*/ 14 h 99"/>
                  <a:gd name="T88" fmla="*/ 34 w 97"/>
                  <a:gd name="T89" fmla="*/ 28 h 99"/>
                  <a:gd name="T90" fmla="*/ 47 w 97"/>
                  <a:gd name="T91" fmla="*/ 12 h 99"/>
                  <a:gd name="T92" fmla="*/ 63 w 97"/>
                  <a:gd name="T93" fmla="*/ 14 h 99"/>
                  <a:gd name="T94" fmla="*/ 69 w 97"/>
                  <a:gd name="T95" fmla="*/ 26 h 99"/>
                  <a:gd name="T96" fmla="*/ 73 w 97"/>
                  <a:gd name="T97" fmla="*/ 18 h 99"/>
                  <a:gd name="T98" fmla="*/ 59 w 97"/>
                  <a:gd name="T99" fmla="*/ 10 h 99"/>
                  <a:gd name="T100" fmla="*/ 30 w 97"/>
                  <a:gd name="T101" fmla="*/ 14 h 99"/>
                  <a:gd name="T102" fmla="*/ 18 w 97"/>
                  <a:gd name="T103" fmla="*/ 24 h 99"/>
                  <a:gd name="T104" fmla="*/ 32 w 97"/>
                  <a:gd name="T105" fmla="*/ 20 h 99"/>
                  <a:gd name="T106" fmla="*/ 38 w 97"/>
                  <a:gd name="T107" fmla="*/ 10 h 99"/>
                  <a:gd name="T108" fmla="*/ 67 w 97"/>
                  <a:gd name="T109" fmla="*/ 4 h 99"/>
                  <a:gd name="T110" fmla="*/ 93 w 97"/>
                  <a:gd name="T111" fmla="*/ 30 h 99"/>
                  <a:gd name="T112" fmla="*/ 93 w 97"/>
                  <a:gd name="T113" fmla="*/ 69 h 99"/>
                  <a:gd name="T114" fmla="*/ 67 w 97"/>
                  <a:gd name="T115" fmla="*/ 95 h 99"/>
                  <a:gd name="T116" fmla="*/ 30 w 97"/>
                  <a:gd name="T117" fmla="*/ 95 h 99"/>
                  <a:gd name="T118" fmla="*/ 4 w 97"/>
                  <a:gd name="T119" fmla="*/ 69 h 99"/>
                  <a:gd name="T120" fmla="*/ 4 w 97"/>
                  <a:gd name="T121" fmla="*/ 30 h 99"/>
                  <a:gd name="T122" fmla="*/ 30 w 97"/>
                  <a:gd name="T123" fmla="*/ 4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7" h="99">
                    <a:moveTo>
                      <a:pt x="69" y="73"/>
                    </a:moveTo>
                    <a:lnTo>
                      <a:pt x="65" y="79"/>
                    </a:lnTo>
                    <a:lnTo>
                      <a:pt x="63" y="85"/>
                    </a:lnTo>
                    <a:lnTo>
                      <a:pt x="59" y="89"/>
                    </a:lnTo>
                    <a:lnTo>
                      <a:pt x="67" y="85"/>
                    </a:lnTo>
                    <a:lnTo>
                      <a:pt x="73" y="81"/>
                    </a:lnTo>
                    <a:lnTo>
                      <a:pt x="79" y="75"/>
                    </a:lnTo>
                    <a:lnTo>
                      <a:pt x="69" y="73"/>
                    </a:lnTo>
                    <a:close/>
                    <a:moveTo>
                      <a:pt x="28" y="73"/>
                    </a:moveTo>
                    <a:lnTo>
                      <a:pt x="18" y="75"/>
                    </a:lnTo>
                    <a:lnTo>
                      <a:pt x="24" y="81"/>
                    </a:lnTo>
                    <a:lnTo>
                      <a:pt x="30" y="85"/>
                    </a:lnTo>
                    <a:lnTo>
                      <a:pt x="38" y="89"/>
                    </a:lnTo>
                    <a:lnTo>
                      <a:pt x="34" y="85"/>
                    </a:lnTo>
                    <a:lnTo>
                      <a:pt x="32" y="79"/>
                    </a:lnTo>
                    <a:lnTo>
                      <a:pt x="28" y="73"/>
                    </a:lnTo>
                    <a:close/>
                    <a:moveTo>
                      <a:pt x="51" y="71"/>
                    </a:moveTo>
                    <a:lnTo>
                      <a:pt x="51" y="87"/>
                    </a:lnTo>
                    <a:lnTo>
                      <a:pt x="55" y="85"/>
                    </a:lnTo>
                    <a:lnTo>
                      <a:pt x="61" y="77"/>
                    </a:lnTo>
                    <a:lnTo>
                      <a:pt x="63" y="73"/>
                    </a:lnTo>
                    <a:lnTo>
                      <a:pt x="51" y="71"/>
                    </a:lnTo>
                    <a:close/>
                    <a:moveTo>
                      <a:pt x="47" y="71"/>
                    </a:moveTo>
                    <a:lnTo>
                      <a:pt x="34" y="73"/>
                    </a:lnTo>
                    <a:lnTo>
                      <a:pt x="38" y="79"/>
                    </a:lnTo>
                    <a:lnTo>
                      <a:pt x="42" y="85"/>
                    </a:lnTo>
                    <a:lnTo>
                      <a:pt x="47" y="87"/>
                    </a:lnTo>
                    <a:lnTo>
                      <a:pt x="47" y="71"/>
                    </a:lnTo>
                    <a:close/>
                    <a:moveTo>
                      <a:pt x="71" y="53"/>
                    </a:moveTo>
                    <a:lnTo>
                      <a:pt x="71" y="61"/>
                    </a:lnTo>
                    <a:lnTo>
                      <a:pt x="69" y="69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3"/>
                    </a:lnTo>
                    <a:lnTo>
                      <a:pt x="71" y="53"/>
                    </a:lnTo>
                    <a:close/>
                    <a:moveTo>
                      <a:pt x="51" y="53"/>
                    </a:moveTo>
                    <a:lnTo>
                      <a:pt x="51" y="67"/>
                    </a:lnTo>
                    <a:lnTo>
                      <a:pt x="65" y="67"/>
                    </a:lnTo>
                    <a:lnTo>
                      <a:pt x="67" y="61"/>
                    </a:lnTo>
                    <a:lnTo>
                      <a:pt x="67" y="53"/>
                    </a:lnTo>
                    <a:lnTo>
                      <a:pt x="51" y="53"/>
                    </a:lnTo>
                    <a:close/>
                    <a:moveTo>
                      <a:pt x="30" y="53"/>
                    </a:moveTo>
                    <a:lnTo>
                      <a:pt x="30" y="61"/>
                    </a:lnTo>
                    <a:lnTo>
                      <a:pt x="32" y="67"/>
                    </a:lnTo>
                    <a:lnTo>
                      <a:pt x="47" y="67"/>
                    </a:lnTo>
                    <a:lnTo>
                      <a:pt x="47" y="53"/>
                    </a:lnTo>
                    <a:lnTo>
                      <a:pt x="30" y="53"/>
                    </a:lnTo>
                    <a:close/>
                    <a:moveTo>
                      <a:pt x="8" y="53"/>
                    </a:moveTo>
                    <a:lnTo>
                      <a:pt x="10" y="63"/>
                    </a:lnTo>
                    <a:lnTo>
                      <a:pt x="14" y="71"/>
                    </a:lnTo>
                    <a:lnTo>
                      <a:pt x="28" y="69"/>
                    </a:lnTo>
                    <a:lnTo>
                      <a:pt x="26" y="61"/>
                    </a:lnTo>
                    <a:lnTo>
                      <a:pt x="26" y="53"/>
                    </a:lnTo>
                    <a:lnTo>
                      <a:pt x="8" y="53"/>
                    </a:lnTo>
                    <a:close/>
                    <a:moveTo>
                      <a:pt x="32" y="32"/>
                    </a:moveTo>
                    <a:lnTo>
                      <a:pt x="30" y="38"/>
                    </a:lnTo>
                    <a:lnTo>
                      <a:pt x="30" y="46"/>
                    </a:lnTo>
                    <a:lnTo>
                      <a:pt x="47" y="46"/>
                    </a:lnTo>
                    <a:lnTo>
                      <a:pt x="47" y="32"/>
                    </a:lnTo>
                    <a:lnTo>
                      <a:pt x="32" y="32"/>
                    </a:lnTo>
                    <a:close/>
                    <a:moveTo>
                      <a:pt x="65" y="32"/>
                    </a:moveTo>
                    <a:lnTo>
                      <a:pt x="51" y="32"/>
                    </a:lnTo>
                    <a:lnTo>
                      <a:pt x="51" y="46"/>
                    </a:lnTo>
                    <a:lnTo>
                      <a:pt x="67" y="46"/>
                    </a:lnTo>
                    <a:lnTo>
                      <a:pt x="67" y="38"/>
                    </a:lnTo>
                    <a:lnTo>
                      <a:pt x="65" y="32"/>
                    </a:lnTo>
                    <a:close/>
                    <a:moveTo>
                      <a:pt x="14" y="28"/>
                    </a:moveTo>
                    <a:lnTo>
                      <a:pt x="10" y="36"/>
                    </a:lnTo>
                    <a:lnTo>
                      <a:pt x="8" y="46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8" y="30"/>
                    </a:lnTo>
                    <a:lnTo>
                      <a:pt x="14" y="28"/>
                    </a:lnTo>
                    <a:close/>
                    <a:moveTo>
                      <a:pt x="83" y="28"/>
                    </a:moveTo>
                    <a:lnTo>
                      <a:pt x="69" y="30"/>
                    </a:lnTo>
                    <a:lnTo>
                      <a:pt x="71" y="38"/>
                    </a:lnTo>
                    <a:lnTo>
                      <a:pt x="71" y="46"/>
                    </a:lnTo>
                    <a:lnTo>
                      <a:pt x="89" y="46"/>
                    </a:lnTo>
                    <a:lnTo>
                      <a:pt x="87" y="36"/>
                    </a:lnTo>
                    <a:lnTo>
                      <a:pt x="83" y="28"/>
                    </a:lnTo>
                    <a:close/>
                    <a:moveTo>
                      <a:pt x="51" y="12"/>
                    </a:moveTo>
                    <a:lnTo>
                      <a:pt x="51" y="28"/>
                    </a:lnTo>
                    <a:lnTo>
                      <a:pt x="63" y="28"/>
                    </a:lnTo>
                    <a:lnTo>
                      <a:pt x="59" y="20"/>
                    </a:lnTo>
                    <a:lnTo>
                      <a:pt x="55" y="14"/>
                    </a:lnTo>
                    <a:lnTo>
                      <a:pt x="51" y="12"/>
                    </a:lnTo>
                    <a:close/>
                    <a:moveTo>
                      <a:pt x="47" y="12"/>
                    </a:moveTo>
                    <a:lnTo>
                      <a:pt x="42" y="14"/>
                    </a:lnTo>
                    <a:lnTo>
                      <a:pt x="36" y="22"/>
                    </a:lnTo>
                    <a:lnTo>
                      <a:pt x="34" y="28"/>
                    </a:lnTo>
                    <a:lnTo>
                      <a:pt x="47" y="28"/>
                    </a:lnTo>
                    <a:lnTo>
                      <a:pt x="47" y="12"/>
                    </a:lnTo>
                    <a:close/>
                    <a:moveTo>
                      <a:pt x="59" y="10"/>
                    </a:moveTo>
                    <a:lnTo>
                      <a:pt x="63" y="14"/>
                    </a:lnTo>
                    <a:lnTo>
                      <a:pt x="65" y="20"/>
                    </a:lnTo>
                    <a:lnTo>
                      <a:pt x="69" y="26"/>
                    </a:lnTo>
                    <a:lnTo>
                      <a:pt x="79" y="24"/>
                    </a:lnTo>
                    <a:lnTo>
                      <a:pt x="73" y="18"/>
                    </a:lnTo>
                    <a:lnTo>
                      <a:pt x="67" y="14"/>
                    </a:lnTo>
                    <a:lnTo>
                      <a:pt x="59" y="10"/>
                    </a:lnTo>
                    <a:close/>
                    <a:moveTo>
                      <a:pt x="38" y="10"/>
                    </a:moveTo>
                    <a:lnTo>
                      <a:pt x="30" y="14"/>
                    </a:lnTo>
                    <a:lnTo>
                      <a:pt x="24" y="18"/>
                    </a:lnTo>
                    <a:lnTo>
                      <a:pt x="18" y="24"/>
                    </a:lnTo>
                    <a:lnTo>
                      <a:pt x="28" y="26"/>
                    </a:lnTo>
                    <a:lnTo>
                      <a:pt x="32" y="20"/>
                    </a:lnTo>
                    <a:lnTo>
                      <a:pt x="34" y="14"/>
                    </a:lnTo>
                    <a:lnTo>
                      <a:pt x="38" y="10"/>
                    </a:lnTo>
                    <a:close/>
                    <a:moveTo>
                      <a:pt x="49" y="0"/>
                    </a:moveTo>
                    <a:lnTo>
                      <a:pt x="67" y="4"/>
                    </a:lnTo>
                    <a:lnTo>
                      <a:pt x="83" y="14"/>
                    </a:lnTo>
                    <a:lnTo>
                      <a:pt x="93" y="30"/>
                    </a:lnTo>
                    <a:lnTo>
                      <a:pt x="97" y="50"/>
                    </a:lnTo>
                    <a:lnTo>
                      <a:pt x="93" y="69"/>
                    </a:lnTo>
                    <a:lnTo>
                      <a:pt x="83" y="85"/>
                    </a:lnTo>
                    <a:lnTo>
                      <a:pt x="67" y="95"/>
                    </a:lnTo>
                    <a:lnTo>
                      <a:pt x="49" y="99"/>
                    </a:lnTo>
                    <a:lnTo>
                      <a:pt x="30" y="95"/>
                    </a:lnTo>
                    <a:lnTo>
                      <a:pt x="14" y="85"/>
                    </a:lnTo>
                    <a:lnTo>
                      <a:pt x="4" y="69"/>
                    </a:lnTo>
                    <a:lnTo>
                      <a:pt x="0" y="50"/>
                    </a:lnTo>
                    <a:lnTo>
                      <a:pt x="4" y="30"/>
                    </a:lnTo>
                    <a:lnTo>
                      <a:pt x="14" y="14"/>
                    </a:lnTo>
                    <a:lnTo>
                      <a:pt x="30" y="4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5238881" y="3963328"/>
            <a:ext cx="763063" cy="444643"/>
            <a:chOff x="5238881" y="3710891"/>
            <a:chExt cx="763063" cy="444643"/>
          </a:xfrm>
        </p:grpSpPr>
        <p:sp>
          <p:nvSpPr>
            <p:cNvPr id="51" name="Freeform 82"/>
            <p:cNvSpPr>
              <a:spLocks/>
            </p:cNvSpPr>
            <p:nvPr/>
          </p:nvSpPr>
          <p:spPr bwMode="auto">
            <a:xfrm>
              <a:off x="5238881" y="3759658"/>
              <a:ext cx="203676" cy="347109"/>
            </a:xfrm>
            <a:custGeom>
              <a:avLst/>
              <a:gdLst>
                <a:gd name="T0" fmla="*/ 61 w 71"/>
                <a:gd name="T1" fmla="*/ 0 h 121"/>
                <a:gd name="T2" fmla="*/ 65 w 71"/>
                <a:gd name="T3" fmla="*/ 0 h 121"/>
                <a:gd name="T4" fmla="*/ 67 w 71"/>
                <a:gd name="T5" fmla="*/ 3 h 121"/>
                <a:gd name="T6" fmla="*/ 71 w 71"/>
                <a:gd name="T7" fmla="*/ 7 h 121"/>
                <a:gd name="T8" fmla="*/ 71 w 71"/>
                <a:gd name="T9" fmla="*/ 11 h 121"/>
                <a:gd name="T10" fmla="*/ 71 w 71"/>
                <a:gd name="T11" fmla="*/ 15 h 121"/>
                <a:gd name="T12" fmla="*/ 67 w 71"/>
                <a:gd name="T13" fmla="*/ 19 h 121"/>
                <a:gd name="T14" fmla="*/ 26 w 71"/>
                <a:gd name="T15" fmla="*/ 60 h 121"/>
                <a:gd name="T16" fmla="*/ 67 w 71"/>
                <a:gd name="T17" fmla="*/ 102 h 121"/>
                <a:gd name="T18" fmla="*/ 71 w 71"/>
                <a:gd name="T19" fmla="*/ 106 h 121"/>
                <a:gd name="T20" fmla="*/ 71 w 71"/>
                <a:gd name="T21" fmla="*/ 111 h 121"/>
                <a:gd name="T22" fmla="*/ 71 w 71"/>
                <a:gd name="T23" fmla="*/ 115 h 121"/>
                <a:gd name="T24" fmla="*/ 67 w 71"/>
                <a:gd name="T25" fmla="*/ 117 h 121"/>
                <a:gd name="T26" fmla="*/ 61 w 71"/>
                <a:gd name="T27" fmla="*/ 121 h 121"/>
                <a:gd name="T28" fmla="*/ 53 w 71"/>
                <a:gd name="T29" fmla="*/ 117 h 121"/>
                <a:gd name="T30" fmla="*/ 4 w 71"/>
                <a:gd name="T31" fmla="*/ 68 h 121"/>
                <a:gd name="T32" fmla="*/ 0 w 71"/>
                <a:gd name="T33" fmla="*/ 60 h 121"/>
                <a:gd name="T34" fmla="*/ 4 w 71"/>
                <a:gd name="T35" fmla="*/ 53 h 121"/>
                <a:gd name="T36" fmla="*/ 53 w 71"/>
                <a:gd name="T37" fmla="*/ 3 h 121"/>
                <a:gd name="T38" fmla="*/ 57 w 71"/>
                <a:gd name="T39" fmla="*/ 0 h 121"/>
                <a:gd name="T40" fmla="*/ 61 w 71"/>
                <a:gd name="T4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1" h="121">
                  <a:moveTo>
                    <a:pt x="61" y="0"/>
                  </a:moveTo>
                  <a:lnTo>
                    <a:pt x="65" y="0"/>
                  </a:lnTo>
                  <a:lnTo>
                    <a:pt x="67" y="3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67" y="19"/>
                  </a:lnTo>
                  <a:lnTo>
                    <a:pt x="26" y="60"/>
                  </a:lnTo>
                  <a:lnTo>
                    <a:pt x="67" y="102"/>
                  </a:lnTo>
                  <a:lnTo>
                    <a:pt x="71" y="106"/>
                  </a:lnTo>
                  <a:lnTo>
                    <a:pt x="71" y="111"/>
                  </a:lnTo>
                  <a:lnTo>
                    <a:pt x="71" y="115"/>
                  </a:lnTo>
                  <a:lnTo>
                    <a:pt x="67" y="117"/>
                  </a:lnTo>
                  <a:lnTo>
                    <a:pt x="61" y="121"/>
                  </a:lnTo>
                  <a:lnTo>
                    <a:pt x="53" y="117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4" y="53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5557301" y="3710891"/>
              <a:ext cx="444643" cy="444643"/>
              <a:chOff x="5557301" y="3705153"/>
              <a:chExt cx="444643" cy="444643"/>
            </a:xfrm>
          </p:grpSpPr>
          <p:sp>
            <p:nvSpPr>
              <p:cNvPr id="53" name="Freeform 210"/>
              <p:cNvSpPr>
                <a:spLocks noEditPoints="1"/>
              </p:cNvSpPr>
              <p:nvPr/>
            </p:nvSpPr>
            <p:spPr bwMode="auto">
              <a:xfrm>
                <a:off x="5557301" y="3705153"/>
                <a:ext cx="444643" cy="444643"/>
              </a:xfrm>
              <a:custGeom>
                <a:avLst/>
                <a:gdLst>
                  <a:gd name="T0" fmla="*/ 78 w 155"/>
                  <a:gd name="T1" fmla="*/ 8 h 155"/>
                  <a:gd name="T2" fmla="*/ 61 w 155"/>
                  <a:gd name="T3" fmla="*/ 10 h 155"/>
                  <a:gd name="T4" fmla="*/ 43 w 155"/>
                  <a:gd name="T5" fmla="*/ 19 h 155"/>
                  <a:gd name="T6" fmla="*/ 25 w 155"/>
                  <a:gd name="T7" fmla="*/ 35 h 155"/>
                  <a:gd name="T8" fmla="*/ 13 w 155"/>
                  <a:gd name="T9" fmla="*/ 55 h 155"/>
                  <a:gd name="T10" fmla="*/ 9 w 155"/>
                  <a:gd name="T11" fmla="*/ 78 h 155"/>
                  <a:gd name="T12" fmla="*/ 11 w 155"/>
                  <a:gd name="T13" fmla="*/ 96 h 155"/>
                  <a:gd name="T14" fmla="*/ 19 w 155"/>
                  <a:gd name="T15" fmla="*/ 112 h 155"/>
                  <a:gd name="T16" fmla="*/ 33 w 155"/>
                  <a:gd name="T17" fmla="*/ 131 h 155"/>
                  <a:gd name="T18" fmla="*/ 55 w 155"/>
                  <a:gd name="T19" fmla="*/ 143 h 155"/>
                  <a:gd name="T20" fmla="*/ 78 w 155"/>
                  <a:gd name="T21" fmla="*/ 147 h 155"/>
                  <a:gd name="T22" fmla="*/ 94 w 155"/>
                  <a:gd name="T23" fmla="*/ 145 h 155"/>
                  <a:gd name="T24" fmla="*/ 112 w 155"/>
                  <a:gd name="T25" fmla="*/ 139 h 155"/>
                  <a:gd name="T26" fmla="*/ 130 w 155"/>
                  <a:gd name="T27" fmla="*/ 123 h 155"/>
                  <a:gd name="T28" fmla="*/ 143 w 155"/>
                  <a:gd name="T29" fmla="*/ 102 h 155"/>
                  <a:gd name="T30" fmla="*/ 147 w 155"/>
                  <a:gd name="T31" fmla="*/ 78 h 155"/>
                  <a:gd name="T32" fmla="*/ 145 w 155"/>
                  <a:gd name="T33" fmla="*/ 61 h 155"/>
                  <a:gd name="T34" fmla="*/ 136 w 155"/>
                  <a:gd name="T35" fmla="*/ 45 h 155"/>
                  <a:gd name="T36" fmla="*/ 122 w 155"/>
                  <a:gd name="T37" fmla="*/ 25 h 155"/>
                  <a:gd name="T38" fmla="*/ 100 w 155"/>
                  <a:gd name="T39" fmla="*/ 12 h 155"/>
                  <a:gd name="T40" fmla="*/ 78 w 155"/>
                  <a:gd name="T41" fmla="*/ 8 h 155"/>
                  <a:gd name="T42" fmla="*/ 78 w 155"/>
                  <a:gd name="T43" fmla="*/ 0 h 155"/>
                  <a:gd name="T44" fmla="*/ 104 w 155"/>
                  <a:gd name="T45" fmla="*/ 6 h 155"/>
                  <a:gd name="T46" fmla="*/ 126 w 155"/>
                  <a:gd name="T47" fmla="*/ 19 h 155"/>
                  <a:gd name="T48" fmla="*/ 145 w 155"/>
                  <a:gd name="T49" fmla="*/ 41 h 155"/>
                  <a:gd name="T50" fmla="*/ 153 w 155"/>
                  <a:gd name="T51" fmla="*/ 59 h 155"/>
                  <a:gd name="T52" fmla="*/ 155 w 155"/>
                  <a:gd name="T53" fmla="*/ 78 h 155"/>
                  <a:gd name="T54" fmla="*/ 151 w 155"/>
                  <a:gd name="T55" fmla="*/ 104 h 155"/>
                  <a:gd name="T56" fmla="*/ 136 w 155"/>
                  <a:gd name="T57" fmla="*/ 127 h 155"/>
                  <a:gd name="T58" fmla="*/ 116 w 155"/>
                  <a:gd name="T59" fmla="*/ 145 h 155"/>
                  <a:gd name="T60" fmla="*/ 96 w 155"/>
                  <a:gd name="T61" fmla="*/ 153 h 155"/>
                  <a:gd name="T62" fmla="*/ 78 w 155"/>
                  <a:gd name="T63" fmla="*/ 155 h 155"/>
                  <a:gd name="T64" fmla="*/ 51 w 155"/>
                  <a:gd name="T65" fmla="*/ 151 h 155"/>
                  <a:gd name="T66" fmla="*/ 29 w 155"/>
                  <a:gd name="T67" fmla="*/ 137 h 155"/>
                  <a:gd name="T68" fmla="*/ 11 w 155"/>
                  <a:gd name="T69" fmla="*/ 116 h 155"/>
                  <a:gd name="T70" fmla="*/ 3 w 155"/>
                  <a:gd name="T71" fmla="*/ 98 h 155"/>
                  <a:gd name="T72" fmla="*/ 0 w 155"/>
                  <a:gd name="T73" fmla="*/ 78 h 155"/>
                  <a:gd name="T74" fmla="*/ 5 w 155"/>
                  <a:gd name="T75" fmla="*/ 51 h 155"/>
                  <a:gd name="T76" fmla="*/ 19 w 155"/>
                  <a:gd name="T77" fmla="*/ 29 h 155"/>
                  <a:gd name="T78" fmla="*/ 39 w 155"/>
                  <a:gd name="T79" fmla="*/ 10 h 155"/>
                  <a:gd name="T80" fmla="*/ 59 w 155"/>
                  <a:gd name="T81" fmla="*/ 2 h 155"/>
                  <a:gd name="T82" fmla="*/ 78 w 155"/>
                  <a:gd name="T83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" h="155">
                    <a:moveTo>
                      <a:pt x="78" y="8"/>
                    </a:moveTo>
                    <a:lnTo>
                      <a:pt x="61" y="10"/>
                    </a:lnTo>
                    <a:lnTo>
                      <a:pt x="43" y="19"/>
                    </a:lnTo>
                    <a:lnTo>
                      <a:pt x="25" y="35"/>
                    </a:lnTo>
                    <a:lnTo>
                      <a:pt x="13" y="55"/>
                    </a:lnTo>
                    <a:lnTo>
                      <a:pt x="9" y="78"/>
                    </a:lnTo>
                    <a:lnTo>
                      <a:pt x="11" y="96"/>
                    </a:lnTo>
                    <a:lnTo>
                      <a:pt x="19" y="112"/>
                    </a:lnTo>
                    <a:lnTo>
                      <a:pt x="33" y="131"/>
                    </a:lnTo>
                    <a:lnTo>
                      <a:pt x="55" y="143"/>
                    </a:lnTo>
                    <a:lnTo>
                      <a:pt x="78" y="147"/>
                    </a:lnTo>
                    <a:lnTo>
                      <a:pt x="94" y="145"/>
                    </a:lnTo>
                    <a:lnTo>
                      <a:pt x="112" y="139"/>
                    </a:lnTo>
                    <a:lnTo>
                      <a:pt x="130" y="123"/>
                    </a:lnTo>
                    <a:lnTo>
                      <a:pt x="143" y="102"/>
                    </a:lnTo>
                    <a:lnTo>
                      <a:pt x="147" y="78"/>
                    </a:lnTo>
                    <a:lnTo>
                      <a:pt x="145" y="61"/>
                    </a:lnTo>
                    <a:lnTo>
                      <a:pt x="136" y="45"/>
                    </a:lnTo>
                    <a:lnTo>
                      <a:pt x="122" y="25"/>
                    </a:lnTo>
                    <a:lnTo>
                      <a:pt x="100" y="12"/>
                    </a:lnTo>
                    <a:lnTo>
                      <a:pt x="78" y="8"/>
                    </a:lnTo>
                    <a:close/>
                    <a:moveTo>
                      <a:pt x="78" y="0"/>
                    </a:moveTo>
                    <a:lnTo>
                      <a:pt x="104" y="6"/>
                    </a:lnTo>
                    <a:lnTo>
                      <a:pt x="126" y="19"/>
                    </a:lnTo>
                    <a:lnTo>
                      <a:pt x="145" y="41"/>
                    </a:lnTo>
                    <a:lnTo>
                      <a:pt x="153" y="59"/>
                    </a:lnTo>
                    <a:lnTo>
                      <a:pt x="155" y="78"/>
                    </a:lnTo>
                    <a:lnTo>
                      <a:pt x="151" y="104"/>
                    </a:lnTo>
                    <a:lnTo>
                      <a:pt x="136" y="127"/>
                    </a:lnTo>
                    <a:lnTo>
                      <a:pt x="116" y="145"/>
                    </a:lnTo>
                    <a:lnTo>
                      <a:pt x="96" y="153"/>
                    </a:lnTo>
                    <a:lnTo>
                      <a:pt x="78" y="155"/>
                    </a:lnTo>
                    <a:lnTo>
                      <a:pt x="51" y="151"/>
                    </a:lnTo>
                    <a:lnTo>
                      <a:pt x="29" y="137"/>
                    </a:lnTo>
                    <a:lnTo>
                      <a:pt x="11" y="116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5" y="51"/>
                    </a:lnTo>
                    <a:lnTo>
                      <a:pt x="19" y="29"/>
                    </a:lnTo>
                    <a:lnTo>
                      <a:pt x="39" y="10"/>
                    </a:lnTo>
                    <a:lnTo>
                      <a:pt x="59" y="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11"/>
              <p:cNvSpPr>
                <a:spLocks/>
              </p:cNvSpPr>
              <p:nvPr/>
            </p:nvSpPr>
            <p:spPr bwMode="auto">
              <a:xfrm>
                <a:off x="5651968" y="3817031"/>
                <a:ext cx="255312" cy="226625"/>
              </a:xfrm>
              <a:custGeom>
                <a:avLst/>
                <a:gdLst>
                  <a:gd name="T0" fmla="*/ 2 w 89"/>
                  <a:gd name="T1" fmla="*/ 0 h 79"/>
                  <a:gd name="T2" fmla="*/ 6 w 89"/>
                  <a:gd name="T3" fmla="*/ 4 h 79"/>
                  <a:gd name="T4" fmla="*/ 6 w 89"/>
                  <a:gd name="T5" fmla="*/ 71 h 79"/>
                  <a:gd name="T6" fmla="*/ 87 w 89"/>
                  <a:gd name="T7" fmla="*/ 71 h 79"/>
                  <a:gd name="T8" fmla="*/ 89 w 89"/>
                  <a:gd name="T9" fmla="*/ 75 h 79"/>
                  <a:gd name="T10" fmla="*/ 87 w 89"/>
                  <a:gd name="T11" fmla="*/ 79 h 79"/>
                  <a:gd name="T12" fmla="*/ 6 w 89"/>
                  <a:gd name="T13" fmla="*/ 79 h 79"/>
                  <a:gd name="T14" fmla="*/ 2 w 89"/>
                  <a:gd name="T15" fmla="*/ 77 h 79"/>
                  <a:gd name="T16" fmla="*/ 0 w 89"/>
                  <a:gd name="T17" fmla="*/ 75 h 79"/>
                  <a:gd name="T18" fmla="*/ 0 w 89"/>
                  <a:gd name="T19" fmla="*/ 71 h 79"/>
                  <a:gd name="T20" fmla="*/ 0 w 89"/>
                  <a:gd name="T21" fmla="*/ 4 h 79"/>
                  <a:gd name="T22" fmla="*/ 2 w 89"/>
                  <a:gd name="T2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79">
                    <a:moveTo>
                      <a:pt x="2" y="0"/>
                    </a:moveTo>
                    <a:lnTo>
                      <a:pt x="6" y="4"/>
                    </a:lnTo>
                    <a:lnTo>
                      <a:pt x="6" y="71"/>
                    </a:lnTo>
                    <a:lnTo>
                      <a:pt x="87" y="71"/>
                    </a:lnTo>
                    <a:lnTo>
                      <a:pt x="89" y="75"/>
                    </a:lnTo>
                    <a:lnTo>
                      <a:pt x="87" y="79"/>
                    </a:lnTo>
                    <a:lnTo>
                      <a:pt x="6" y="79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71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2"/>
              <p:cNvSpPr>
                <a:spLocks/>
              </p:cNvSpPr>
              <p:nvPr/>
            </p:nvSpPr>
            <p:spPr bwMode="auto">
              <a:xfrm>
                <a:off x="5692129" y="3822769"/>
                <a:ext cx="209413" cy="180726"/>
              </a:xfrm>
              <a:custGeom>
                <a:avLst/>
                <a:gdLst>
                  <a:gd name="T0" fmla="*/ 69 w 73"/>
                  <a:gd name="T1" fmla="*/ 0 h 63"/>
                  <a:gd name="T2" fmla="*/ 71 w 73"/>
                  <a:gd name="T3" fmla="*/ 2 h 63"/>
                  <a:gd name="T4" fmla="*/ 73 w 73"/>
                  <a:gd name="T5" fmla="*/ 4 h 63"/>
                  <a:gd name="T6" fmla="*/ 69 w 73"/>
                  <a:gd name="T7" fmla="*/ 27 h 63"/>
                  <a:gd name="T8" fmla="*/ 65 w 73"/>
                  <a:gd name="T9" fmla="*/ 31 h 63"/>
                  <a:gd name="T10" fmla="*/ 63 w 73"/>
                  <a:gd name="T11" fmla="*/ 27 h 63"/>
                  <a:gd name="T12" fmla="*/ 65 w 73"/>
                  <a:gd name="T13" fmla="*/ 16 h 63"/>
                  <a:gd name="T14" fmla="*/ 45 w 73"/>
                  <a:gd name="T15" fmla="*/ 43 h 63"/>
                  <a:gd name="T16" fmla="*/ 43 w 73"/>
                  <a:gd name="T17" fmla="*/ 45 h 63"/>
                  <a:gd name="T18" fmla="*/ 39 w 73"/>
                  <a:gd name="T19" fmla="*/ 45 h 63"/>
                  <a:gd name="T20" fmla="*/ 27 w 73"/>
                  <a:gd name="T21" fmla="*/ 35 h 63"/>
                  <a:gd name="T22" fmla="*/ 6 w 73"/>
                  <a:gd name="T23" fmla="*/ 61 h 63"/>
                  <a:gd name="T24" fmla="*/ 4 w 73"/>
                  <a:gd name="T25" fmla="*/ 63 h 63"/>
                  <a:gd name="T26" fmla="*/ 0 w 73"/>
                  <a:gd name="T27" fmla="*/ 63 h 63"/>
                  <a:gd name="T28" fmla="*/ 0 w 73"/>
                  <a:gd name="T29" fmla="*/ 57 h 63"/>
                  <a:gd name="T30" fmla="*/ 20 w 73"/>
                  <a:gd name="T31" fmla="*/ 27 h 63"/>
                  <a:gd name="T32" fmla="*/ 24 w 73"/>
                  <a:gd name="T33" fmla="*/ 24 h 63"/>
                  <a:gd name="T34" fmla="*/ 27 w 73"/>
                  <a:gd name="T35" fmla="*/ 24 h 63"/>
                  <a:gd name="T36" fmla="*/ 41 w 73"/>
                  <a:gd name="T37" fmla="*/ 35 h 63"/>
                  <a:gd name="T38" fmla="*/ 57 w 73"/>
                  <a:gd name="T39" fmla="*/ 10 h 63"/>
                  <a:gd name="T40" fmla="*/ 49 w 73"/>
                  <a:gd name="T41" fmla="*/ 10 h 63"/>
                  <a:gd name="T42" fmla="*/ 45 w 73"/>
                  <a:gd name="T43" fmla="*/ 8 h 63"/>
                  <a:gd name="T44" fmla="*/ 47 w 73"/>
                  <a:gd name="T45" fmla="*/ 4 h 63"/>
                  <a:gd name="T46" fmla="*/ 69 w 73"/>
                  <a:gd name="T4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63">
                    <a:moveTo>
                      <a:pt x="69" y="0"/>
                    </a:moveTo>
                    <a:lnTo>
                      <a:pt x="71" y="2"/>
                    </a:lnTo>
                    <a:lnTo>
                      <a:pt x="73" y="4"/>
                    </a:lnTo>
                    <a:lnTo>
                      <a:pt x="69" y="27"/>
                    </a:lnTo>
                    <a:lnTo>
                      <a:pt x="65" y="31"/>
                    </a:lnTo>
                    <a:lnTo>
                      <a:pt x="63" y="27"/>
                    </a:lnTo>
                    <a:lnTo>
                      <a:pt x="65" y="16"/>
                    </a:lnTo>
                    <a:lnTo>
                      <a:pt x="45" y="43"/>
                    </a:lnTo>
                    <a:lnTo>
                      <a:pt x="43" y="45"/>
                    </a:lnTo>
                    <a:lnTo>
                      <a:pt x="39" y="45"/>
                    </a:lnTo>
                    <a:lnTo>
                      <a:pt x="27" y="35"/>
                    </a:lnTo>
                    <a:lnTo>
                      <a:pt x="6" y="61"/>
                    </a:lnTo>
                    <a:lnTo>
                      <a:pt x="4" y="63"/>
                    </a:lnTo>
                    <a:lnTo>
                      <a:pt x="0" y="63"/>
                    </a:lnTo>
                    <a:lnTo>
                      <a:pt x="0" y="57"/>
                    </a:lnTo>
                    <a:lnTo>
                      <a:pt x="20" y="27"/>
                    </a:lnTo>
                    <a:lnTo>
                      <a:pt x="24" y="24"/>
                    </a:lnTo>
                    <a:lnTo>
                      <a:pt x="27" y="24"/>
                    </a:lnTo>
                    <a:lnTo>
                      <a:pt x="41" y="35"/>
                    </a:lnTo>
                    <a:lnTo>
                      <a:pt x="57" y="10"/>
                    </a:lnTo>
                    <a:lnTo>
                      <a:pt x="49" y="10"/>
                    </a:lnTo>
                    <a:lnTo>
                      <a:pt x="45" y="8"/>
                    </a:lnTo>
                    <a:lnTo>
                      <a:pt x="47" y="4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E4F3F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Text Placeholder 7"/>
          <p:cNvSpPr txBox="1">
            <a:spLocks/>
          </p:cNvSpPr>
          <p:nvPr/>
        </p:nvSpPr>
        <p:spPr>
          <a:xfrm>
            <a:off x="1367972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1733202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1367972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1733202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 Placeholder 7"/>
          <p:cNvSpPr txBox="1">
            <a:spLocks/>
          </p:cNvSpPr>
          <p:nvPr/>
        </p:nvSpPr>
        <p:spPr>
          <a:xfrm>
            <a:off x="1367972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1" name="Text Placeholder 2"/>
          <p:cNvSpPr txBox="1">
            <a:spLocks/>
          </p:cNvSpPr>
          <p:nvPr/>
        </p:nvSpPr>
        <p:spPr>
          <a:xfrm>
            <a:off x="1733202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902441" y="19001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902441" y="22850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902441" y="3439524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902441" y="3824370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902441" y="525299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902441" y="563784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1" name="圖片 70">
            <a:extLst>
              <a:ext uri="{FF2B5EF4-FFF2-40B4-BE49-F238E27FC236}">
                <a16:creationId xmlns:a16="http://schemas.microsoft.com/office/drawing/2014/main" id="{7D016F1B-F402-4AD9-959D-C0C6BDC5CF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D952B239-B68C-430B-89B0-C2DB9183CBC2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43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7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1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9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3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7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1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500"/>
                            </p:stCondLst>
                            <p:childTnLst>
                              <p:par>
                                <p:cTn id="1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4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4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/>
      <p:bldP spid="69" grpId="0" animBg="1"/>
      <p:bldP spid="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rgbClr val="AE002B"/>
          </a:solidFill>
          <a:ln w="63500" cap="flat" cmpd="sng" algn="ctr">
            <a:noFill/>
            <a:prstDash val="solid"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AE002B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0" dirty="0">
                <a:solidFill>
                  <a:schemeClr val="bg1"/>
                </a:solidFill>
                <a:latin typeface="Franklin Gothic Book" panose="020B0503020102020204" pitchFamily="34" charset="0"/>
              </a:rPr>
              <a:t>YOUR TITLE</a:t>
            </a:r>
            <a:endParaRPr lang="zh-CN" altLang="en-US" sz="2400" b="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1603825" y="2761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603826" y="2445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4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5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318DDB8C-1516-4493-AA8E-C3EB49858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74FE29B5-8721-4D6C-9A5B-618F19134CB8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44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672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250"/>
                            </p:stCondLst>
                            <p:childTnLst>
                              <p:par>
                                <p:cTn id="10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33" grpId="0"/>
      <p:bldP spid="34" grpId="0" animBg="1"/>
      <p:bldP spid="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436282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13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flipV="1">
            <a:off x="3978630" y="3534987"/>
            <a:ext cx="37967" cy="2520910"/>
            <a:chOff x="1331651" y="1572132"/>
            <a:chExt cx="36000" cy="2390327"/>
          </a:xfrm>
          <a:solidFill>
            <a:schemeClr val="bg1">
              <a:lumMod val="50000"/>
            </a:schemeClr>
          </a:solidFill>
        </p:grpSpPr>
        <p:cxnSp>
          <p:nvCxnSpPr>
            <p:cNvPr id="25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20979" y="2104157"/>
            <a:ext cx="37967" cy="2493652"/>
            <a:chOff x="1331651" y="1597980"/>
            <a:chExt cx="36000" cy="2364481"/>
          </a:xfrm>
          <a:solidFill>
            <a:srgbClr val="AE002B"/>
          </a:solidFill>
        </p:grpSpPr>
        <p:cxnSp>
          <p:nvCxnSpPr>
            <p:cNvPr id="3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rgbClr val="AE00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V="1">
            <a:off x="9063326" y="3534985"/>
            <a:ext cx="37967" cy="2520911"/>
            <a:chOff x="1331651" y="1572132"/>
            <a:chExt cx="36000" cy="2390328"/>
          </a:xfrm>
          <a:solidFill>
            <a:schemeClr val="bg1">
              <a:lumMod val="50000"/>
            </a:schemeClr>
          </a:solidFill>
        </p:grpSpPr>
        <p:cxnSp>
          <p:nvCxnSpPr>
            <p:cNvPr id="35" name="直接连接符 34"/>
            <p:cNvCxnSpPr/>
            <p:nvPr/>
          </p:nvCxnSpPr>
          <p:spPr>
            <a:xfrm>
              <a:off x="1331651" y="1576008"/>
              <a:ext cx="0" cy="2386452"/>
            </a:xfrm>
            <a:prstGeom prst="lin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00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36283" y="3534985"/>
            <a:ext cx="2214639" cy="1072869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7" name="矩形 6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1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978631" y="3534985"/>
            <a:ext cx="2214639" cy="1072869"/>
            <a:chOff x="3742306" y="2945166"/>
            <a:chExt cx="2099921" cy="1017295"/>
          </a:xfrm>
        </p:grpSpPr>
        <p:sp>
          <p:nvSpPr>
            <p:cNvPr id="23" name="矩形 22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830598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270418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20979" y="3534985"/>
            <a:ext cx="2214639" cy="1072869"/>
            <a:chOff x="6152961" y="2945166"/>
            <a:chExt cx="2099921" cy="1017295"/>
          </a:xfrm>
          <a:solidFill>
            <a:srgbClr val="298EC0"/>
          </a:solidFill>
        </p:grpSpPr>
        <p:sp>
          <p:nvSpPr>
            <p:cNvPr id="28" name="矩形 27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solidFill>
              <a:srgbClr val="AE002B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46353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2100" dirty="0">
                  <a:sym typeface="Arial" panose="020B0604020202020204" pitchFamily="34" charset="0"/>
                </a:rPr>
                <a:t>YOUR TITLE</a:t>
              </a:r>
              <a:endParaRPr lang="zh-CN" altLang="en-US" sz="2100" dirty="0">
                <a:sym typeface="Arial" panose="020B060402020202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6665116" y="3042093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200" dirty="0">
                  <a:sym typeface="Arial" panose="020B0604020202020204" pitchFamily="34" charset="0"/>
                </a:rPr>
                <a:t>3</a:t>
              </a:r>
              <a:endParaRPr lang="zh-CN" altLang="en-US" sz="42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63326" y="3534985"/>
            <a:ext cx="2214639" cy="1072869"/>
            <a:chOff x="8563615" y="2945166"/>
            <a:chExt cx="2099921" cy="1017295"/>
          </a:xfrm>
        </p:grpSpPr>
        <p:sp>
          <p:nvSpPr>
            <p:cNvPr id="33" name="矩形 32"/>
            <p:cNvSpPr/>
            <p:nvPr/>
          </p:nvSpPr>
          <p:spPr>
            <a:xfrm flipV="1">
              <a:off x="8563615" y="2945166"/>
              <a:ext cx="2099921" cy="10172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2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8651906" y="3543679"/>
              <a:ext cx="1923330" cy="39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210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YOUR TITLE</a:t>
              </a:r>
              <a:endParaRPr lang="zh-CN" altLang="en-US" sz="210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9087650" y="3042093"/>
              <a:ext cx="1075605" cy="70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55"/>
                </a:spcBef>
              </a:pPr>
              <a:r>
                <a:rPr lang="en-US" altLang="zh-CN" sz="4218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421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 Placeholder 7"/>
          <p:cNvSpPr txBox="1">
            <a:spLocks/>
          </p:cNvSpPr>
          <p:nvPr/>
        </p:nvSpPr>
        <p:spPr>
          <a:xfrm>
            <a:off x="1699813" y="210140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Text Placeholder 2"/>
          <p:cNvSpPr txBox="1">
            <a:spLocks/>
          </p:cNvSpPr>
          <p:nvPr/>
        </p:nvSpPr>
        <p:spPr>
          <a:xfrm>
            <a:off x="1699813" y="248625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4176313" y="50160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4176313" y="54009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 Placeholder 7"/>
          <p:cNvSpPr txBox="1">
            <a:spLocks/>
          </p:cNvSpPr>
          <p:nvPr/>
        </p:nvSpPr>
        <p:spPr>
          <a:xfrm>
            <a:off x="6786163" y="21966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7" name="Text Placeholder 2"/>
          <p:cNvSpPr txBox="1">
            <a:spLocks/>
          </p:cNvSpPr>
          <p:nvPr/>
        </p:nvSpPr>
        <p:spPr>
          <a:xfrm>
            <a:off x="6786163" y="25815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281713" y="5130356"/>
            <a:ext cx="2657466" cy="356843"/>
          </a:xfrm>
          <a:prstGeom prst="rect">
            <a:avLst/>
          </a:prstGeom>
        </p:spPr>
        <p:txBody>
          <a:bodyPr vert="horz" lIns="0" tIns="103866" rIns="0" bIns="103866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6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281713" y="5515202"/>
            <a:ext cx="2292236" cy="5784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2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4963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083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603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258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911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567" indent="-321327" algn="l" defTabSz="128530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9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E29FAED3-2496-48BE-89DE-CA2564968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F1D2BF4F-1483-4DD9-BCB6-F8973D9B71CB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4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4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4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8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/>
      <p:bldP spid="39" grpId="0" animBg="1"/>
      <p:bldP spid="4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>
            <a:spLocks/>
          </p:cNvSpPr>
          <p:nvPr/>
        </p:nvSpPr>
        <p:spPr bwMode="auto">
          <a:xfrm rot="5400000">
            <a:off x="10298634" y="2565749"/>
            <a:ext cx="1321296" cy="3878871"/>
          </a:xfrm>
          <a:custGeom>
            <a:avLst/>
            <a:gdLst>
              <a:gd name="connsiteX0" fmla="*/ 0 w 1253008"/>
              <a:gd name="connsiteY0" fmla="*/ 3081115 h 3678400"/>
              <a:gd name="connsiteX1" fmla="*/ 0 w 1253008"/>
              <a:gd name="connsiteY1" fmla="*/ 103674 h 3678400"/>
              <a:gd name="connsiteX2" fmla="*/ 103675 w 1253008"/>
              <a:gd name="connsiteY2" fmla="*/ 0 h 3678400"/>
              <a:gd name="connsiteX3" fmla="*/ 325621 w 1253008"/>
              <a:gd name="connsiteY3" fmla="*/ 0 h 3678400"/>
              <a:gd name="connsiteX4" fmla="*/ 429296 w 1253008"/>
              <a:gd name="connsiteY4" fmla="*/ 103674 h 3678400"/>
              <a:gd name="connsiteX5" fmla="*/ 429296 w 1253008"/>
              <a:gd name="connsiteY5" fmla="*/ 3020727 h 3678400"/>
              <a:gd name="connsiteX6" fmla="*/ 435077 w 1253008"/>
              <a:gd name="connsiteY6" fmla="*/ 3028006 h 3678400"/>
              <a:gd name="connsiteX7" fmla="*/ 629745 w 1253008"/>
              <a:gd name="connsiteY7" fmla="*/ 3047864 h 3678400"/>
              <a:gd name="connsiteX8" fmla="*/ 629745 w 1253008"/>
              <a:gd name="connsiteY8" fmla="*/ 3046873 h 3678400"/>
              <a:gd name="connsiteX9" fmla="*/ 1224810 w 1253008"/>
              <a:gd name="connsiteY9" fmla="*/ 3505788 h 3678400"/>
              <a:gd name="connsiteX10" fmla="*/ 919535 w 1253008"/>
              <a:gd name="connsiteY10" fmla="*/ 3675675 h 3678400"/>
              <a:gd name="connsiteX11" fmla="*/ 824413 w 1253008"/>
              <a:gd name="connsiteY11" fmla="*/ 3496963 h 3678400"/>
              <a:gd name="connsiteX12" fmla="*/ 629745 w 1253008"/>
              <a:gd name="connsiteY12" fmla="*/ 3477106 h 3678400"/>
              <a:gd name="connsiteX13" fmla="*/ 629745 w 1253008"/>
              <a:gd name="connsiteY13" fmla="*/ 3478097 h 3678400"/>
              <a:gd name="connsiteX14" fmla="*/ 9137 w 1253008"/>
              <a:gd name="connsiteY14" fmla="*/ 3138358 h 3678400"/>
              <a:gd name="connsiteX15" fmla="*/ 9348 w 1253008"/>
              <a:gd name="connsiteY15" fmla="*/ 3123250 h 3678400"/>
              <a:gd name="connsiteX16" fmla="*/ 8147 w 1253008"/>
              <a:gd name="connsiteY16" fmla="*/ 3121470 h 3678400"/>
              <a:gd name="connsiteX17" fmla="*/ 0 w 1253008"/>
              <a:gd name="connsiteY17" fmla="*/ 3081115 h 36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53008" h="3678400">
                <a:moveTo>
                  <a:pt x="0" y="3081115"/>
                </a:moveTo>
                <a:lnTo>
                  <a:pt x="0" y="103674"/>
                </a:lnTo>
                <a:cubicBezTo>
                  <a:pt x="0" y="46416"/>
                  <a:pt x="46417" y="0"/>
                  <a:pt x="103675" y="0"/>
                </a:cubicBezTo>
                <a:lnTo>
                  <a:pt x="325621" y="0"/>
                </a:lnTo>
                <a:cubicBezTo>
                  <a:pt x="382879" y="0"/>
                  <a:pt x="429296" y="46416"/>
                  <a:pt x="429296" y="103674"/>
                </a:cubicBezTo>
                <a:lnTo>
                  <a:pt x="429296" y="3020727"/>
                </a:lnTo>
                <a:lnTo>
                  <a:pt x="435077" y="3028006"/>
                </a:lnTo>
                <a:cubicBezTo>
                  <a:pt x="457198" y="3054483"/>
                  <a:pt x="525774" y="3047864"/>
                  <a:pt x="629745" y="3047864"/>
                </a:cubicBezTo>
                <a:lnTo>
                  <a:pt x="629745" y="3046873"/>
                </a:lnTo>
                <a:cubicBezTo>
                  <a:pt x="1187204" y="3046873"/>
                  <a:pt x="1319932" y="3393266"/>
                  <a:pt x="1224810" y="3505788"/>
                </a:cubicBezTo>
                <a:cubicBezTo>
                  <a:pt x="1162870" y="3580803"/>
                  <a:pt x="999172" y="3697739"/>
                  <a:pt x="919535" y="3675675"/>
                </a:cubicBezTo>
                <a:cubicBezTo>
                  <a:pt x="866444" y="3658025"/>
                  <a:pt x="901838" y="3578597"/>
                  <a:pt x="824413" y="3496963"/>
                </a:cubicBezTo>
                <a:cubicBezTo>
                  <a:pt x="802292" y="3470487"/>
                  <a:pt x="733716" y="3477106"/>
                  <a:pt x="629745" y="3477106"/>
                </a:cubicBezTo>
                <a:lnTo>
                  <a:pt x="629745" y="3478097"/>
                </a:lnTo>
                <a:cubicBezTo>
                  <a:pt x="211651" y="3478097"/>
                  <a:pt x="32468" y="3283251"/>
                  <a:pt x="9137" y="3138358"/>
                </a:cubicBezTo>
                <a:lnTo>
                  <a:pt x="9348" y="3123250"/>
                </a:lnTo>
                <a:lnTo>
                  <a:pt x="8147" y="3121470"/>
                </a:lnTo>
                <a:cubicBezTo>
                  <a:pt x="2901" y="3109066"/>
                  <a:pt x="0" y="3095429"/>
                  <a:pt x="0" y="3081115"/>
                </a:cubicBezTo>
                <a:close/>
              </a:path>
            </a:pathLst>
          </a:custGeom>
          <a:solidFill>
            <a:srgbClr val="AE002B"/>
          </a:solidFill>
          <a:ln w="25400" cap="flat" cmpd="sng" algn="ctr">
            <a:noFill/>
            <a:prstDash val="solid"/>
          </a:ln>
          <a:effectLst/>
          <a:extLst/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n-US" sz="2001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71587" y="2820584"/>
            <a:ext cx="1231915" cy="2415821"/>
            <a:chOff x="7558505" y="2674384"/>
            <a:chExt cx="1168246" cy="2290964"/>
          </a:xfrm>
          <a:solidFill>
            <a:schemeClr val="bg1">
              <a:lumMod val="5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 rot="5400000">
              <a:off x="6850210" y="3382679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 rot="5400000">
              <a:off x="7427090" y="3575662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2626" y="2816219"/>
            <a:ext cx="1231915" cy="2418003"/>
            <a:chOff x="6582724" y="2670245"/>
            <a:chExt cx="1168246" cy="2293034"/>
          </a:xfrm>
          <a:solidFill>
            <a:srgbClr val="AE002B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 rot="5400000">
              <a:off x="5873394" y="3379575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 rot="5400000">
              <a:off x="6451826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37193" y="2886999"/>
            <a:ext cx="1210570" cy="2270365"/>
            <a:chOff x="5629255" y="2737367"/>
            <a:chExt cx="1148004" cy="2153026"/>
          </a:xfrm>
          <a:solidFill>
            <a:schemeClr val="bg1">
              <a:lumMod val="50000"/>
            </a:schemeClr>
          </a:solidFill>
        </p:grpSpPr>
        <p:sp>
          <p:nvSpPr>
            <p:cNvPr id="30" name="任意多边形 29"/>
            <p:cNvSpPr/>
            <p:nvPr/>
          </p:nvSpPr>
          <p:spPr>
            <a:xfrm>
              <a:off x="5629255" y="2737367"/>
              <a:ext cx="833033" cy="2153026"/>
            </a:xfrm>
            <a:custGeom>
              <a:avLst/>
              <a:gdLst>
                <a:gd name="connsiteX0" fmla="*/ 540647 w 833033"/>
                <a:gd name="connsiteY0" fmla="*/ 2768 h 2153026"/>
                <a:gd name="connsiteX1" fmla="*/ 659667 w 833033"/>
                <a:gd name="connsiteY1" fmla="*/ 28000 h 2153026"/>
                <a:gd name="connsiteX2" fmla="*/ 829824 w 833033"/>
                <a:gd name="connsiteY2" fmla="*/ 333275 h 2153026"/>
                <a:gd name="connsiteX3" fmla="*/ 650828 w 833033"/>
                <a:gd name="connsiteY3" fmla="*/ 428397 h 2153026"/>
                <a:gd name="connsiteX4" fmla="*/ 631768 w 833033"/>
                <a:gd name="connsiteY4" fmla="*/ 496697 h 2153026"/>
                <a:gd name="connsiteX5" fmla="*/ 630992 w 833033"/>
                <a:gd name="connsiteY5" fmla="*/ 615033 h 2153026"/>
                <a:gd name="connsiteX6" fmla="*/ 631527 w 833033"/>
                <a:gd name="connsiteY6" fmla="*/ 615033 h 2153026"/>
                <a:gd name="connsiteX7" fmla="*/ 631527 w 833033"/>
                <a:gd name="connsiteY7" fmla="*/ 1529763 h 2153026"/>
                <a:gd name="connsiteX8" fmla="*/ 631528 w 833033"/>
                <a:gd name="connsiteY8" fmla="*/ 1529763 h 2153026"/>
                <a:gd name="connsiteX9" fmla="*/ 172612 w 833033"/>
                <a:gd name="connsiteY9" fmla="*/ 2124828 h 2153026"/>
                <a:gd name="connsiteX10" fmla="*/ 2725 w 833033"/>
                <a:gd name="connsiteY10" fmla="*/ 1819553 h 2153026"/>
                <a:gd name="connsiteX11" fmla="*/ 181437 w 833033"/>
                <a:gd name="connsiteY11" fmla="*/ 1724431 h 2153026"/>
                <a:gd name="connsiteX12" fmla="*/ 201294 w 833033"/>
                <a:gd name="connsiteY12" fmla="*/ 1529763 h 2153026"/>
                <a:gd name="connsiteX13" fmla="*/ 202134 w 833033"/>
                <a:gd name="connsiteY13" fmla="*/ 1529763 h 2153026"/>
                <a:gd name="connsiteX14" fmla="*/ 202231 w 833033"/>
                <a:gd name="connsiteY14" fmla="*/ 1529763 h 2153026"/>
                <a:gd name="connsiteX15" fmla="*/ 202231 w 833033"/>
                <a:gd name="connsiteY15" fmla="*/ 623065 h 2153026"/>
                <a:gd name="connsiteX16" fmla="*/ 202231 w 833033"/>
                <a:gd name="connsiteY16" fmla="*/ 615033 h 2153026"/>
                <a:gd name="connsiteX17" fmla="*/ 202547 w 833033"/>
                <a:gd name="connsiteY17" fmla="*/ 615033 h 2153026"/>
                <a:gd name="connsiteX18" fmla="*/ 206130 w 833033"/>
                <a:gd name="connsiteY18" fmla="*/ 523835 h 2153026"/>
                <a:gd name="connsiteX19" fmla="*/ 540647 w 833033"/>
                <a:gd name="connsiteY19" fmla="*/ 2768 h 215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3033" h="2153026">
                  <a:moveTo>
                    <a:pt x="540647" y="2768"/>
                  </a:moveTo>
                  <a:cubicBezTo>
                    <a:pt x="588814" y="-5182"/>
                    <a:pt x="631491" y="4219"/>
                    <a:pt x="659667" y="28000"/>
                  </a:cubicBezTo>
                  <a:cubicBezTo>
                    <a:pt x="734801" y="92152"/>
                    <a:pt x="854132" y="255850"/>
                    <a:pt x="829824" y="333275"/>
                  </a:cubicBezTo>
                  <a:cubicBezTo>
                    <a:pt x="814355" y="388578"/>
                    <a:pt x="732591" y="350972"/>
                    <a:pt x="650828" y="428397"/>
                  </a:cubicBezTo>
                  <a:cubicBezTo>
                    <a:pt x="638674" y="440564"/>
                    <a:pt x="633701" y="463791"/>
                    <a:pt x="631768" y="496697"/>
                  </a:cubicBezTo>
                  <a:lnTo>
                    <a:pt x="630992" y="615033"/>
                  </a:lnTo>
                  <a:lnTo>
                    <a:pt x="631527" y="615033"/>
                  </a:lnTo>
                  <a:lnTo>
                    <a:pt x="631527" y="1529763"/>
                  </a:lnTo>
                  <a:lnTo>
                    <a:pt x="631528" y="1529763"/>
                  </a:lnTo>
                  <a:cubicBezTo>
                    <a:pt x="631528" y="2087221"/>
                    <a:pt x="285135" y="2219950"/>
                    <a:pt x="172612" y="2124828"/>
                  </a:cubicBezTo>
                  <a:cubicBezTo>
                    <a:pt x="97597" y="2062888"/>
                    <a:pt x="-19339" y="1899190"/>
                    <a:pt x="2725" y="1819553"/>
                  </a:cubicBezTo>
                  <a:cubicBezTo>
                    <a:pt x="20375" y="1766461"/>
                    <a:pt x="99803" y="1801856"/>
                    <a:pt x="181437" y="1724431"/>
                  </a:cubicBezTo>
                  <a:cubicBezTo>
                    <a:pt x="207913" y="1702309"/>
                    <a:pt x="201294" y="1633733"/>
                    <a:pt x="201294" y="1529763"/>
                  </a:cubicBezTo>
                  <a:cubicBezTo>
                    <a:pt x="201294" y="1529763"/>
                    <a:pt x="201294" y="1529763"/>
                    <a:pt x="202134" y="1529763"/>
                  </a:cubicBezTo>
                  <a:lnTo>
                    <a:pt x="202231" y="1529763"/>
                  </a:lnTo>
                  <a:lnTo>
                    <a:pt x="202231" y="623065"/>
                  </a:lnTo>
                  <a:lnTo>
                    <a:pt x="202231" y="615033"/>
                  </a:lnTo>
                  <a:lnTo>
                    <a:pt x="202547" y="615033"/>
                  </a:lnTo>
                  <a:lnTo>
                    <a:pt x="206130" y="523835"/>
                  </a:lnTo>
                  <a:cubicBezTo>
                    <a:pt x="234207" y="177712"/>
                    <a:pt x="408186" y="24630"/>
                    <a:pt x="540647" y="27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 rot="5400000">
              <a:off x="5478115" y="3571005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88933" y="2812116"/>
            <a:ext cx="1231915" cy="2415821"/>
            <a:chOff x="4635171" y="2666353"/>
            <a:chExt cx="1168246" cy="2290964"/>
          </a:xfrm>
          <a:solidFill>
            <a:srgbClr val="AE002B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auto">
            <a:xfrm rot="5400000">
              <a:off x="3926876" y="3374648"/>
              <a:ext cx="2290964" cy="874374"/>
            </a:xfrm>
            <a:custGeom>
              <a:avLst/>
              <a:gdLst>
                <a:gd name="T0" fmla="*/ 724 w 1036"/>
                <a:gd name="T1" fmla="*/ 101 h 396"/>
                <a:gd name="T2" fmla="*/ 724 w 1036"/>
                <a:gd name="T3" fmla="*/ 101 h 396"/>
                <a:gd name="T4" fmla="*/ 312 w 1036"/>
                <a:gd name="T5" fmla="*/ 101 h 396"/>
                <a:gd name="T6" fmla="*/ 312 w 1036"/>
                <a:gd name="T7" fmla="*/ 101 h 396"/>
                <a:gd name="T8" fmla="*/ 312 w 1036"/>
                <a:gd name="T9" fmla="*/ 101 h 396"/>
                <a:gd name="T10" fmla="*/ 311 w 1036"/>
                <a:gd name="T11" fmla="*/ 101 h 396"/>
                <a:gd name="T12" fmla="*/ 311 w 1036"/>
                <a:gd name="T13" fmla="*/ 101 h 396"/>
                <a:gd name="T14" fmla="*/ 224 w 1036"/>
                <a:gd name="T15" fmla="*/ 92 h 396"/>
                <a:gd name="T16" fmla="*/ 181 w 1036"/>
                <a:gd name="T17" fmla="*/ 11 h 396"/>
                <a:gd name="T18" fmla="*/ 43 w 1036"/>
                <a:gd name="T19" fmla="*/ 88 h 396"/>
                <a:gd name="T20" fmla="*/ 310 w 1036"/>
                <a:gd name="T21" fmla="*/ 295 h 396"/>
                <a:gd name="T22" fmla="*/ 310 w 1036"/>
                <a:gd name="T23" fmla="*/ 295 h 396"/>
                <a:gd name="T24" fmla="*/ 312 w 1036"/>
                <a:gd name="T25" fmla="*/ 295 h 396"/>
                <a:gd name="T26" fmla="*/ 312 w 1036"/>
                <a:gd name="T27" fmla="*/ 295 h 396"/>
                <a:gd name="T28" fmla="*/ 312 w 1036"/>
                <a:gd name="T29" fmla="*/ 295 h 396"/>
                <a:gd name="T30" fmla="*/ 724 w 1036"/>
                <a:gd name="T31" fmla="*/ 295 h 396"/>
                <a:gd name="T32" fmla="*/ 724 w 1036"/>
                <a:gd name="T33" fmla="*/ 295 h 396"/>
                <a:gd name="T34" fmla="*/ 812 w 1036"/>
                <a:gd name="T35" fmla="*/ 305 h 396"/>
                <a:gd name="T36" fmla="*/ 855 w 1036"/>
                <a:gd name="T37" fmla="*/ 386 h 396"/>
                <a:gd name="T38" fmla="*/ 993 w 1036"/>
                <a:gd name="T39" fmla="*/ 309 h 396"/>
                <a:gd name="T40" fmla="*/ 724 w 1036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6" h="396">
                  <a:moveTo>
                    <a:pt x="724" y="101"/>
                  </a:moveTo>
                  <a:cubicBezTo>
                    <a:pt x="724" y="101"/>
                    <a:pt x="724" y="101"/>
                    <a:pt x="724" y="101"/>
                  </a:cubicBezTo>
                  <a:cubicBezTo>
                    <a:pt x="724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4" y="103"/>
                    <a:pt x="224" y="92"/>
                  </a:cubicBezTo>
                  <a:cubicBezTo>
                    <a:pt x="189" y="55"/>
                    <a:pt x="205" y="18"/>
                    <a:pt x="181" y="11"/>
                  </a:cubicBezTo>
                  <a:cubicBezTo>
                    <a:pt x="145" y="0"/>
                    <a:pt x="71" y="54"/>
                    <a:pt x="43" y="88"/>
                  </a:cubicBezTo>
                  <a:cubicBezTo>
                    <a:pt x="0" y="139"/>
                    <a:pt x="60" y="295"/>
                    <a:pt x="310" y="295"/>
                  </a:cubicBezTo>
                  <a:cubicBezTo>
                    <a:pt x="310" y="295"/>
                    <a:pt x="310" y="295"/>
                    <a:pt x="310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312" y="295"/>
                    <a:pt x="312" y="295"/>
                    <a:pt x="312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24" y="295"/>
                    <a:pt x="724" y="295"/>
                    <a:pt x="724" y="295"/>
                  </a:cubicBezTo>
                  <a:cubicBezTo>
                    <a:pt x="771" y="295"/>
                    <a:pt x="802" y="293"/>
                    <a:pt x="812" y="305"/>
                  </a:cubicBezTo>
                  <a:cubicBezTo>
                    <a:pt x="847" y="342"/>
                    <a:pt x="831" y="378"/>
                    <a:pt x="855" y="386"/>
                  </a:cubicBezTo>
                  <a:cubicBezTo>
                    <a:pt x="891" y="396"/>
                    <a:pt x="965" y="342"/>
                    <a:pt x="993" y="309"/>
                  </a:cubicBezTo>
                  <a:cubicBezTo>
                    <a:pt x="1036" y="257"/>
                    <a:pt x="976" y="101"/>
                    <a:pt x="724" y="101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5400000">
              <a:off x="4503756" y="3567630"/>
              <a:ext cx="2109880" cy="489442"/>
            </a:xfrm>
            <a:custGeom>
              <a:avLst/>
              <a:gdLst>
                <a:gd name="T0" fmla="*/ 918 w 954"/>
                <a:gd name="T1" fmla="*/ 14 h 222"/>
                <a:gd name="T2" fmla="*/ 221 w 954"/>
                <a:gd name="T3" fmla="*/ 14 h 222"/>
                <a:gd name="T4" fmla="*/ 179 w 954"/>
                <a:gd name="T5" fmla="*/ 33 h 222"/>
                <a:gd name="T6" fmla="*/ 175 w 954"/>
                <a:gd name="T7" fmla="*/ 37 h 222"/>
                <a:gd name="T8" fmla="*/ 0 w 954"/>
                <a:gd name="T9" fmla="*/ 222 h 222"/>
                <a:gd name="T10" fmla="*/ 36 w 954"/>
                <a:gd name="T11" fmla="*/ 208 h 222"/>
                <a:gd name="T12" fmla="*/ 733 w 954"/>
                <a:gd name="T13" fmla="*/ 208 h 222"/>
                <a:gd name="T14" fmla="*/ 775 w 954"/>
                <a:gd name="T15" fmla="*/ 189 h 222"/>
                <a:gd name="T16" fmla="*/ 779 w 954"/>
                <a:gd name="T17" fmla="*/ 185 h 222"/>
                <a:gd name="T18" fmla="*/ 954 w 954"/>
                <a:gd name="T19" fmla="*/ 0 h 222"/>
                <a:gd name="T20" fmla="*/ 918 w 954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4" h="222">
                  <a:moveTo>
                    <a:pt x="918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13" y="14"/>
                    <a:pt x="195" y="16"/>
                    <a:pt x="179" y="33"/>
                  </a:cubicBezTo>
                  <a:cubicBezTo>
                    <a:pt x="178" y="34"/>
                    <a:pt x="176" y="35"/>
                    <a:pt x="175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" y="220"/>
                    <a:pt x="17" y="208"/>
                    <a:pt x="36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1" y="208"/>
                    <a:pt x="759" y="206"/>
                    <a:pt x="775" y="189"/>
                  </a:cubicBezTo>
                  <a:cubicBezTo>
                    <a:pt x="776" y="188"/>
                    <a:pt x="778" y="186"/>
                    <a:pt x="779" y="185"/>
                  </a:cubicBezTo>
                  <a:cubicBezTo>
                    <a:pt x="954" y="0"/>
                    <a:pt x="954" y="0"/>
                    <a:pt x="954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59973" y="2807750"/>
            <a:ext cx="1231915" cy="2418003"/>
            <a:chOff x="3659390" y="2662213"/>
            <a:chExt cx="1168246" cy="2293034"/>
          </a:xfrm>
          <a:solidFill>
            <a:schemeClr val="bg1">
              <a:lumMod val="50000"/>
            </a:schemeClr>
          </a:solidFill>
        </p:grpSpPr>
        <p:sp>
          <p:nvSpPr>
            <p:cNvPr id="12" name="Freeform 9"/>
            <p:cNvSpPr>
              <a:spLocks/>
            </p:cNvSpPr>
            <p:nvPr/>
          </p:nvSpPr>
          <p:spPr bwMode="auto">
            <a:xfrm rot="5400000">
              <a:off x="2950060" y="3371543"/>
              <a:ext cx="2293034" cy="874374"/>
            </a:xfrm>
            <a:custGeom>
              <a:avLst/>
              <a:gdLst>
                <a:gd name="T0" fmla="*/ 725 w 1037"/>
                <a:gd name="T1" fmla="*/ 101 h 396"/>
                <a:gd name="T2" fmla="*/ 725 w 1037"/>
                <a:gd name="T3" fmla="*/ 101 h 396"/>
                <a:gd name="T4" fmla="*/ 312 w 1037"/>
                <a:gd name="T5" fmla="*/ 101 h 396"/>
                <a:gd name="T6" fmla="*/ 312 w 1037"/>
                <a:gd name="T7" fmla="*/ 101 h 396"/>
                <a:gd name="T8" fmla="*/ 312 w 1037"/>
                <a:gd name="T9" fmla="*/ 101 h 396"/>
                <a:gd name="T10" fmla="*/ 311 w 1037"/>
                <a:gd name="T11" fmla="*/ 101 h 396"/>
                <a:gd name="T12" fmla="*/ 311 w 1037"/>
                <a:gd name="T13" fmla="*/ 101 h 396"/>
                <a:gd name="T14" fmla="*/ 224 w 1037"/>
                <a:gd name="T15" fmla="*/ 92 h 396"/>
                <a:gd name="T16" fmla="*/ 181 w 1037"/>
                <a:gd name="T17" fmla="*/ 11 h 396"/>
                <a:gd name="T18" fmla="*/ 43 w 1037"/>
                <a:gd name="T19" fmla="*/ 88 h 396"/>
                <a:gd name="T20" fmla="*/ 310 w 1037"/>
                <a:gd name="T21" fmla="*/ 296 h 396"/>
                <a:gd name="T22" fmla="*/ 310 w 1037"/>
                <a:gd name="T23" fmla="*/ 296 h 396"/>
                <a:gd name="T24" fmla="*/ 312 w 1037"/>
                <a:gd name="T25" fmla="*/ 296 h 396"/>
                <a:gd name="T26" fmla="*/ 312 w 1037"/>
                <a:gd name="T27" fmla="*/ 296 h 396"/>
                <a:gd name="T28" fmla="*/ 312 w 1037"/>
                <a:gd name="T29" fmla="*/ 296 h 396"/>
                <a:gd name="T30" fmla="*/ 725 w 1037"/>
                <a:gd name="T31" fmla="*/ 295 h 396"/>
                <a:gd name="T32" fmla="*/ 725 w 1037"/>
                <a:gd name="T33" fmla="*/ 296 h 396"/>
                <a:gd name="T34" fmla="*/ 813 w 1037"/>
                <a:gd name="T35" fmla="*/ 305 h 396"/>
                <a:gd name="T36" fmla="*/ 856 w 1037"/>
                <a:gd name="T37" fmla="*/ 386 h 396"/>
                <a:gd name="T38" fmla="*/ 994 w 1037"/>
                <a:gd name="T39" fmla="*/ 309 h 396"/>
                <a:gd name="T40" fmla="*/ 725 w 1037"/>
                <a:gd name="T41" fmla="*/ 101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7" h="396">
                  <a:moveTo>
                    <a:pt x="725" y="101"/>
                  </a:moveTo>
                  <a:cubicBezTo>
                    <a:pt x="725" y="101"/>
                    <a:pt x="725" y="101"/>
                    <a:pt x="725" y="101"/>
                  </a:cubicBezTo>
                  <a:cubicBezTo>
                    <a:pt x="725" y="101"/>
                    <a:pt x="343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2" y="101"/>
                  </a:cubicBezTo>
                  <a:cubicBezTo>
                    <a:pt x="312" y="101"/>
                    <a:pt x="312" y="101"/>
                    <a:pt x="311" y="101"/>
                  </a:cubicBezTo>
                  <a:cubicBezTo>
                    <a:pt x="311" y="101"/>
                    <a:pt x="311" y="101"/>
                    <a:pt x="311" y="101"/>
                  </a:cubicBezTo>
                  <a:cubicBezTo>
                    <a:pt x="265" y="101"/>
                    <a:pt x="235" y="103"/>
                    <a:pt x="224" y="92"/>
                  </a:cubicBezTo>
                  <a:cubicBezTo>
                    <a:pt x="189" y="55"/>
                    <a:pt x="206" y="19"/>
                    <a:pt x="181" y="11"/>
                  </a:cubicBezTo>
                  <a:cubicBezTo>
                    <a:pt x="146" y="0"/>
                    <a:pt x="72" y="54"/>
                    <a:pt x="43" y="88"/>
                  </a:cubicBezTo>
                  <a:cubicBezTo>
                    <a:pt x="0" y="139"/>
                    <a:pt x="60" y="295"/>
                    <a:pt x="310" y="296"/>
                  </a:cubicBezTo>
                  <a:cubicBezTo>
                    <a:pt x="310" y="296"/>
                    <a:pt x="310" y="296"/>
                    <a:pt x="310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312" y="296"/>
                    <a:pt x="312" y="296"/>
                    <a:pt x="312" y="296"/>
                  </a:cubicBezTo>
                  <a:cubicBezTo>
                    <a:pt x="725" y="295"/>
                    <a:pt x="725" y="295"/>
                    <a:pt x="725" y="295"/>
                  </a:cubicBezTo>
                  <a:cubicBezTo>
                    <a:pt x="725" y="296"/>
                    <a:pt x="725" y="296"/>
                    <a:pt x="725" y="296"/>
                  </a:cubicBezTo>
                  <a:cubicBezTo>
                    <a:pt x="771" y="296"/>
                    <a:pt x="802" y="293"/>
                    <a:pt x="813" y="305"/>
                  </a:cubicBezTo>
                  <a:cubicBezTo>
                    <a:pt x="848" y="342"/>
                    <a:pt x="831" y="378"/>
                    <a:pt x="856" y="386"/>
                  </a:cubicBezTo>
                  <a:cubicBezTo>
                    <a:pt x="891" y="396"/>
                    <a:pt x="965" y="342"/>
                    <a:pt x="994" y="309"/>
                  </a:cubicBezTo>
                  <a:cubicBezTo>
                    <a:pt x="1037" y="257"/>
                    <a:pt x="976" y="101"/>
                    <a:pt x="725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 rot="5400000">
              <a:off x="3528492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8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128564" tIns="64282" rIns="128564" bIns="6428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en-US" sz="3375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54"/>
          <p:cNvSpPr txBox="1"/>
          <p:nvPr/>
        </p:nvSpPr>
        <p:spPr>
          <a:xfrm>
            <a:off x="2348038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3" name="Rectangle 55"/>
          <p:cNvSpPr/>
          <p:nvPr/>
        </p:nvSpPr>
        <p:spPr>
          <a:xfrm>
            <a:off x="2348038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54"/>
          <p:cNvSpPr txBox="1"/>
          <p:nvPr/>
        </p:nvSpPr>
        <p:spPr>
          <a:xfrm>
            <a:off x="3344495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5" name="Rectangle 55"/>
          <p:cNvSpPr/>
          <p:nvPr/>
        </p:nvSpPr>
        <p:spPr>
          <a:xfrm>
            <a:off x="3344495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4932546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7" name="Rectangle 55"/>
          <p:cNvSpPr/>
          <p:nvPr/>
        </p:nvSpPr>
        <p:spPr>
          <a:xfrm>
            <a:off x="4932546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54"/>
          <p:cNvSpPr txBox="1"/>
          <p:nvPr/>
        </p:nvSpPr>
        <p:spPr>
          <a:xfrm>
            <a:off x="5867204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49" name="Rectangle 55"/>
          <p:cNvSpPr/>
          <p:nvPr/>
        </p:nvSpPr>
        <p:spPr>
          <a:xfrm>
            <a:off x="5867204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TextBox 54"/>
          <p:cNvSpPr txBox="1"/>
          <p:nvPr/>
        </p:nvSpPr>
        <p:spPr>
          <a:xfrm>
            <a:off x="7517054" y="1600101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1" name="Rectangle 55"/>
          <p:cNvSpPr/>
          <p:nvPr/>
        </p:nvSpPr>
        <p:spPr>
          <a:xfrm>
            <a:off x="7517054" y="1916018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4"/>
          <p:cNvSpPr txBox="1"/>
          <p:nvPr/>
        </p:nvSpPr>
        <p:spPr>
          <a:xfrm>
            <a:off x="8318062" y="5473537"/>
            <a:ext cx="18693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53" name="Rectangle 55"/>
          <p:cNvSpPr/>
          <p:nvPr/>
        </p:nvSpPr>
        <p:spPr>
          <a:xfrm>
            <a:off x="8318062" y="5787575"/>
            <a:ext cx="2000335" cy="632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点击添加相关标题文字，点击添加相关标题文字，点击添加相关标题文字。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9965" y="2878530"/>
            <a:ext cx="4105073" cy="2249019"/>
            <a:chOff x="-38987" y="2729334"/>
            <a:chExt cx="3892912" cy="2132784"/>
          </a:xfrm>
          <a:solidFill>
            <a:srgbClr val="AE002B"/>
          </a:solidFill>
        </p:grpSpPr>
        <p:sp>
          <p:nvSpPr>
            <p:cNvPr id="29" name="任意多边形 28"/>
            <p:cNvSpPr/>
            <p:nvPr/>
          </p:nvSpPr>
          <p:spPr>
            <a:xfrm rot="16200000">
              <a:off x="1127315" y="1563032"/>
              <a:ext cx="1245336" cy="3577940"/>
            </a:xfrm>
            <a:custGeom>
              <a:avLst/>
              <a:gdLst>
                <a:gd name="connsiteX0" fmla="*/ 1242568 w 1245336"/>
                <a:gd name="connsiteY0" fmla="*/ 3285554 h 3577940"/>
                <a:gd name="connsiteX1" fmla="*/ 1217336 w 1245336"/>
                <a:gd name="connsiteY1" fmla="*/ 3404574 h 3577940"/>
                <a:gd name="connsiteX2" fmla="*/ 912061 w 1245336"/>
                <a:gd name="connsiteY2" fmla="*/ 3574731 h 3577940"/>
                <a:gd name="connsiteX3" fmla="*/ 816939 w 1245336"/>
                <a:gd name="connsiteY3" fmla="*/ 3395735 h 3577940"/>
                <a:gd name="connsiteX4" fmla="*/ 622271 w 1245336"/>
                <a:gd name="connsiteY4" fmla="*/ 3375846 h 3577940"/>
                <a:gd name="connsiteX5" fmla="*/ 622271 w 1245336"/>
                <a:gd name="connsiteY5" fmla="*/ 3374366 h 3577940"/>
                <a:gd name="connsiteX6" fmla="*/ 1973 w 1245336"/>
                <a:gd name="connsiteY6" fmla="*/ 3035950 h 3577940"/>
                <a:gd name="connsiteX7" fmla="*/ 2017 w 1245336"/>
                <a:gd name="connsiteY7" fmla="*/ 3031859 h 3577940"/>
                <a:gd name="connsiteX8" fmla="*/ 0 w 1245336"/>
                <a:gd name="connsiteY8" fmla="*/ 3031859 h 3577940"/>
                <a:gd name="connsiteX9" fmla="*/ 0 w 1245336"/>
                <a:gd name="connsiteY9" fmla="*/ 0 h 3577940"/>
                <a:gd name="connsiteX10" fmla="*/ 429296 w 1245336"/>
                <a:gd name="connsiteY10" fmla="*/ 0 h 3577940"/>
                <a:gd name="connsiteX11" fmla="*/ 429296 w 1245336"/>
                <a:gd name="connsiteY11" fmla="*/ 2926627 h 3577940"/>
                <a:gd name="connsiteX12" fmla="*/ 453975 w 1245336"/>
                <a:gd name="connsiteY12" fmla="*/ 2939132 h 3577940"/>
                <a:gd name="connsiteX13" fmla="*/ 622271 w 1245336"/>
                <a:gd name="connsiteY13" fmla="*/ 2945658 h 3577940"/>
                <a:gd name="connsiteX14" fmla="*/ 622271 w 1245336"/>
                <a:gd name="connsiteY14" fmla="*/ 2947139 h 3577940"/>
                <a:gd name="connsiteX15" fmla="*/ 1242568 w 1245336"/>
                <a:gd name="connsiteY15" fmla="*/ 3285554 h 357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45336" h="3577940">
                  <a:moveTo>
                    <a:pt x="1242568" y="3285554"/>
                  </a:moveTo>
                  <a:cubicBezTo>
                    <a:pt x="1250518" y="3333721"/>
                    <a:pt x="1241116" y="3376399"/>
                    <a:pt x="1217336" y="3404574"/>
                  </a:cubicBezTo>
                  <a:cubicBezTo>
                    <a:pt x="1153184" y="3479709"/>
                    <a:pt x="989486" y="3599040"/>
                    <a:pt x="912061" y="3574731"/>
                  </a:cubicBezTo>
                  <a:cubicBezTo>
                    <a:pt x="856757" y="3559263"/>
                    <a:pt x="894364" y="3477499"/>
                    <a:pt x="816939" y="3395735"/>
                  </a:cubicBezTo>
                  <a:cubicBezTo>
                    <a:pt x="792605" y="3371427"/>
                    <a:pt x="724029" y="3375846"/>
                    <a:pt x="622271" y="3375846"/>
                  </a:cubicBezTo>
                  <a:lnTo>
                    <a:pt x="622271" y="3374366"/>
                  </a:lnTo>
                  <a:cubicBezTo>
                    <a:pt x="205836" y="3374366"/>
                    <a:pt x="25823" y="3180453"/>
                    <a:pt x="1973" y="3035950"/>
                  </a:cubicBezTo>
                  <a:lnTo>
                    <a:pt x="2017" y="3031859"/>
                  </a:lnTo>
                  <a:lnTo>
                    <a:pt x="0" y="3031859"/>
                  </a:lnTo>
                  <a:lnTo>
                    <a:pt x="0" y="0"/>
                  </a:lnTo>
                  <a:lnTo>
                    <a:pt x="429296" y="0"/>
                  </a:lnTo>
                  <a:lnTo>
                    <a:pt x="429296" y="2926627"/>
                  </a:lnTo>
                  <a:lnTo>
                    <a:pt x="453975" y="2939132"/>
                  </a:lnTo>
                  <a:cubicBezTo>
                    <a:pt x="488298" y="2948144"/>
                    <a:pt x="545952" y="2945658"/>
                    <a:pt x="622271" y="2945658"/>
                  </a:cubicBezTo>
                  <a:lnTo>
                    <a:pt x="622271" y="2947139"/>
                  </a:lnTo>
                  <a:cubicBezTo>
                    <a:pt x="1038705" y="2947139"/>
                    <a:pt x="1218718" y="3141052"/>
                    <a:pt x="1242568" y="328555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 rot="5400000">
              <a:off x="2554781" y="3562974"/>
              <a:ext cx="2107811" cy="490477"/>
            </a:xfrm>
            <a:custGeom>
              <a:avLst/>
              <a:gdLst>
                <a:gd name="T0" fmla="*/ 918 w 953"/>
                <a:gd name="T1" fmla="*/ 14 h 222"/>
                <a:gd name="T2" fmla="*/ 220 w 953"/>
                <a:gd name="T3" fmla="*/ 14 h 222"/>
                <a:gd name="T4" fmla="*/ 179 w 953"/>
                <a:gd name="T5" fmla="*/ 33 h 222"/>
                <a:gd name="T6" fmla="*/ 174 w 953"/>
                <a:gd name="T7" fmla="*/ 37 h 222"/>
                <a:gd name="T8" fmla="*/ 0 w 953"/>
                <a:gd name="T9" fmla="*/ 222 h 222"/>
                <a:gd name="T10" fmla="*/ 35 w 953"/>
                <a:gd name="T11" fmla="*/ 208 h 222"/>
                <a:gd name="T12" fmla="*/ 733 w 953"/>
                <a:gd name="T13" fmla="*/ 208 h 222"/>
                <a:gd name="T14" fmla="*/ 774 w 953"/>
                <a:gd name="T15" fmla="*/ 189 h 222"/>
                <a:gd name="T16" fmla="*/ 779 w 953"/>
                <a:gd name="T17" fmla="*/ 185 h 222"/>
                <a:gd name="T18" fmla="*/ 953 w 953"/>
                <a:gd name="T19" fmla="*/ 0 h 222"/>
                <a:gd name="T20" fmla="*/ 918 w 953"/>
                <a:gd name="T21" fmla="*/ 1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3" h="222">
                  <a:moveTo>
                    <a:pt x="918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13" y="14"/>
                    <a:pt x="194" y="16"/>
                    <a:pt x="179" y="33"/>
                  </a:cubicBezTo>
                  <a:cubicBezTo>
                    <a:pt x="177" y="34"/>
                    <a:pt x="176" y="35"/>
                    <a:pt x="174" y="37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0"/>
                    <a:pt x="16" y="208"/>
                    <a:pt x="35" y="208"/>
                  </a:cubicBezTo>
                  <a:cubicBezTo>
                    <a:pt x="733" y="208"/>
                    <a:pt x="733" y="208"/>
                    <a:pt x="733" y="208"/>
                  </a:cubicBezTo>
                  <a:cubicBezTo>
                    <a:pt x="740" y="208"/>
                    <a:pt x="758" y="206"/>
                    <a:pt x="774" y="189"/>
                  </a:cubicBezTo>
                  <a:cubicBezTo>
                    <a:pt x="776" y="187"/>
                    <a:pt x="777" y="186"/>
                    <a:pt x="779" y="185"/>
                  </a:cubicBezTo>
                  <a:cubicBezTo>
                    <a:pt x="953" y="0"/>
                    <a:pt x="953" y="0"/>
                    <a:pt x="953" y="0"/>
                  </a:cubicBezTo>
                  <a:cubicBezTo>
                    <a:pt x="951" y="2"/>
                    <a:pt x="937" y="14"/>
                    <a:pt x="918" y="1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  <a:extLst/>
          </p:spPr>
          <p:txBody>
  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en-US" sz="2001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Rectangle 19"/>
          <p:cNvSpPr/>
          <p:nvPr/>
        </p:nvSpPr>
        <p:spPr>
          <a:xfrm>
            <a:off x="1072824" y="36176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35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ACB4869-9E31-4ECF-839E-04B78C1023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2FACBC-352D-459E-B0F5-524DCCC09D56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46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27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34" grpId="0"/>
      <p:bldP spid="35" grpId="0" animBg="1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>
            <a:extLst>
              <a:ext uri="{FF2B5EF4-FFF2-40B4-BE49-F238E27FC236}">
                <a16:creationId xmlns:a16="http://schemas.microsoft.com/office/drawing/2014/main" id="{C793481E-D0B8-4F34-93BF-542B036C698C}"/>
              </a:ext>
            </a:extLst>
          </p:cNvPr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公司組織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id="{0348C112-0EFE-442E-95FC-414842CA5885}"/>
              </a:ext>
            </a:extLst>
          </p:cNvPr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574FE05-6819-45A5-BC87-DC8CD806A5AD}"/>
              </a:ext>
            </a:extLst>
          </p:cNvPr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75D3C1EE-4FEE-41A2-924D-5611EBB78401}"/>
              </a:ext>
            </a:extLst>
          </p:cNvPr>
          <p:cNvGrpSpPr/>
          <p:nvPr/>
        </p:nvGrpSpPr>
        <p:grpSpPr>
          <a:xfrm>
            <a:off x="558937" y="1412056"/>
            <a:ext cx="11927018" cy="5504848"/>
            <a:chOff x="558937" y="1412056"/>
            <a:chExt cx="11927018" cy="5504848"/>
          </a:xfrm>
        </p:grpSpPr>
        <p:cxnSp>
          <p:nvCxnSpPr>
            <p:cNvPr id="14" name="直接连接符 23">
              <a:extLst>
                <a:ext uri="{FF2B5EF4-FFF2-40B4-BE49-F238E27FC236}">
                  <a16:creationId xmlns:a16="http://schemas.microsoft.com/office/drawing/2014/main" id="{E040CC82-AF0C-45DB-958B-DEFD01CEC5CF}"/>
                </a:ext>
              </a:extLst>
            </p:cNvPr>
            <p:cNvCxnSpPr/>
            <p:nvPr/>
          </p:nvCxnSpPr>
          <p:spPr>
            <a:xfrm>
              <a:off x="4332633" y="2123604"/>
              <a:ext cx="0" cy="792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22">
              <a:extLst>
                <a:ext uri="{FF2B5EF4-FFF2-40B4-BE49-F238E27FC236}">
                  <a16:creationId xmlns:a16="http://schemas.microsoft.com/office/drawing/2014/main" id="{C70CF1E6-408D-4A15-8827-E9631C9946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3315" y="4303218"/>
              <a:ext cx="2321750" cy="124901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23">
              <a:extLst>
                <a:ext uri="{FF2B5EF4-FFF2-40B4-BE49-F238E27FC236}">
                  <a16:creationId xmlns:a16="http://schemas.microsoft.com/office/drawing/2014/main" id="{6679BBCF-A9A2-480E-A217-5324FF7AFC68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1178227" cy="92112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圆角矩形 11">
              <a:extLst>
                <a:ext uri="{FF2B5EF4-FFF2-40B4-BE49-F238E27FC236}">
                  <a16:creationId xmlns:a16="http://schemas.microsoft.com/office/drawing/2014/main" id="{D9D7862F-43E7-4C9D-9DE4-F2ADEDE3F51F}"/>
                </a:ext>
              </a:extLst>
            </p:cNvPr>
            <p:cNvSpPr/>
            <p:nvPr/>
          </p:nvSpPr>
          <p:spPr>
            <a:xfrm>
              <a:off x="2857163" y="1412056"/>
              <a:ext cx="3086163" cy="90303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3200" dirty="0">
                  <a:solidFill>
                    <a:schemeClr val="tx1"/>
                  </a:solidFill>
                </a:rPr>
                <a:t>美美小廚</a:t>
              </a:r>
              <a:endParaRPr lang="en-US" altLang="zh-TW" sz="3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(</a:t>
              </a:r>
              <a:r>
                <a:rPr lang="en-US" altLang="zh-TW" sz="2400" dirty="0" err="1">
                  <a:solidFill>
                    <a:schemeClr val="tx1"/>
                  </a:solidFill>
                </a:rPr>
                <a:t>Meimei</a:t>
              </a:r>
              <a:r>
                <a:rPr lang="en-US" altLang="zh-TW" sz="2400" dirty="0">
                  <a:solidFill>
                    <a:schemeClr val="tx1"/>
                  </a:solidFill>
                </a:rPr>
                <a:t> Kitchen)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4F3E3B5-6CCF-4037-8AD6-71ED777C0881}"/>
                </a:ext>
              </a:extLst>
            </p:cNvPr>
            <p:cNvGrpSpPr/>
            <p:nvPr/>
          </p:nvGrpSpPr>
          <p:grpSpPr>
            <a:xfrm>
              <a:off x="2884239" y="2711246"/>
              <a:ext cx="3086163" cy="1652543"/>
              <a:chOff x="4249271" y="1709529"/>
              <a:chExt cx="2944723" cy="1652543"/>
            </a:xfrm>
          </p:grpSpPr>
          <p:grpSp>
            <p:nvGrpSpPr>
              <p:cNvPr id="19" name="组合 10">
                <a:extLst>
                  <a:ext uri="{FF2B5EF4-FFF2-40B4-BE49-F238E27FC236}">
                    <a16:creationId xmlns:a16="http://schemas.microsoft.com/office/drawing/2014/main" id="{A705CF67-9055-475C-B4B4-8FB364F1CEF6}"/>
                  </a:ext>
                </a:extLst>
              </p:cNvPr>
              <p:cNvGrpSpPr/>
              <p:nvPr/>
            </p:nvGrpSpPr>
            <p:grpSpPr>
              <a:xfrm>
                <a:off x="4249271" y="2282071"/>
                <a:ext cx="2944723" cy="1080001"/>
                <a:chOff x="4606786" y="3822793"/>
                <a:chExt cx="2944723" cy="1123711"/>
              </a:xfrm>
            </p:grpSpPr>
            <p:sp>
              <p:nvSpPr>
                <p:cNvPr id="27" name="圆角矩形 11">
                  <a:extLst>
                    <a:ext uri="{FF2B5EF4-FFF2-40B4-BE49-F238E27FC236}">
                      <a16:creationId xmlns:a16="http://schemas.microsoft.com/office/drawing/2014/main" id="{55C91E2B-7229-4E04-96F8-3B565DF88D50}"/>
                    </a:ext>
                  </a:extLst>
                </p:cNvPr>
                <p:cNvSpPr/>
                <p:nvPr/>
              </p:nvSpPr>
              <p:spPr>
                <a:xfrm>
                  <a:off x="4606786" y="3822793"/>
                  <a:ext cx="2944723" cy="1123711"/>
                </a:xfrm>
                <a:prstGeom prst="roundRect">
                  <a:avLst>
                    <a:gd name="adj" fmla="val 7594"/>
                  </a:avLst>
                </a:prstGeom>
                <a:gradFill>
                  <a:gsLst>
                    <a:gs pos="0">
                      <a:srgbClr val="E4E4E4"/>
                    </a:gs>
                    <a:gs pos="100000">
                      <a:srgbClr val="FEFEFE"/>
                    </a:gs>
                  </a:gsLst>
                  <a:lin ang="3600000" scaled="0"/>
                </a:gradFill>
                <a:ln>
                  <a:noFill/>
                </a:ln>
                <a:effectLst>
                  <a:outerShdw blurRad="2540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文本框 12">
                  <a:extLst>
                    <a:ext uri="{FF2B5EF4-FFF2-40B4-BE49-F238E27FC236}">
                      <a16:creationId xmlns:a16="http://schemas.microsoft.com/office/drawing/2014/main" id="{F1D2EC54-3A9C-4611-9BDF-62C08A52C6B1}"/>
                    </a:ext>
                  </a:extLst>
                </p:cNvPr>
                <p:cNvSpPr txBox="1"/>
                <p:nvPr/>
              </p:nvSpPr>
              <p:spPr>
                <a:xfrm>
                  <a:off x="4876488" y="3982549"/>
                  <a:ext cx="2339102" cy="864629"/>
                </a:xfrm>
                <a:prstGeom prst="rect">
                  <a:avLst/>
                </a:prstGeom>
                <a:noFill/>
                <a:effectLst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董事長兼總經理</a:t>
                  </a:r>
                  <a:endParaRPr lang="en-US" altLang="zh-TW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/>
                  <a:r>
                    <a:rPr lang="zh-TW" altLang="en-US" sz="2400" dirty="0">
                      <a:solidFill>
                        <a:schemeClr val="bg2">
                          <a:lumMod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劉澤成</a:t>
                  </a:r>
                  <a:endPara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2" name="椭圆 27">
                <a:extLst>
                  <a:ext uri="{FF2B5EF4-FFF2-40B4-BE49-F238E27FC236}">
                    <a16:creationId xmlns:a16="http://schemas.microsoft.com/office/drawing/2014/main" id="{50AF3BE9-6AE9-4B65-A556-D7B7561638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1285" y="1709529"/>
                <a:ext cx="540000" cy="540000"/>
              </a:xfrm>
              <a:prstGeom prst="ellipse">
                <a:avLst/>
              </a:prstGeom>
              <a:gradFill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35" name="直接连接符 24">
              <a:extLst>
                <a:ext uri="{FF2B5EF4-FFF2-40B4-BE49-F238E27FC236}">
                  <a16:creationId xmlns:a16="http://schemas.microsoft.com/office/drawing/2014/main" id="{0B9B7657-9E9F-4A6F-B309-9D53D97BC22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5970402" y="3823789"/>
              <a:ext cx="3171898" cy="47047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A44C61CB-D86D-4300-A432-010078DB68EF}"/>
                </a:ext>
              </a:extLst>
            </p:cNvPr>
            <p:cNvSpPr/>
            <p:nvPr/>
          </p:nvSpPr>
          <p:spPr>
            <a:xfrm>
              <a:off x="9561606" y="3348126"/>
              <a:ext cx="2869623" cy="1015663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圆角矩形 8">
              <a:extLst>
                <a:ext uri="{FF2B5EF4-FFF2-40B4-BE49-F238E27FC236}">
                  <a16:creationId xmlns:a16="http://schemas.microsoft.com/office/drawing/2014/main" id="{5F8CA8AF-C590-4321-998F-FED0CB9995B1}"/>
                </a:ext>
              </a:extLst>
            </p:cNvPr>
            <p:cNvSpPr/>
            <p:nvPr/>
          </p:nvSpPr>
          <p:spPr>
            <a:xfrm>
              <a:off x="7831817" y="5666201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9" name="圆角矩形 8">
              <a:extLst>
                <a:ext uri="{FF2B5EF4-FFF2-40B4-BE49-F238E27FC236}">
                  <a16:creationId xmlns:a16="http://schemas.microsoft.com/office/drawing/2014/main" id="{E9C1684B-9039-4E15-9073-EA3BCBF81E1E}"/>
                </a:ext>
              </a:extLst>
            </p:cNvPr>
            <p:cNvSpPr/>
            <p:nvPr/>
          </p:nvSpPr>
          <p:spPr>
            <a:xfrm>
              <a:off x="558937" y="5649981"/>
              <a:ext cx="2840839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椭圆 32">
              <a:extLst>
                <a:ext uri="{FF2B5EF4-FFF2-40B4-BE49-F238E27FC236}">
                  <a16:creationId xmlns:a16="http://schemas.microsoft.com/office/drawing/2014/main" id="{E1CAE524-7402-4DC6-AFC8-6E8103C59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1809" y="5129920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文本框 9">
              <a:extLst>
                <a:ext uri="{FF2B5EF4-FFF2-40B4-BE49-F238E27FC236}">
                  <a16:creationId xmlns:a16="http://schemas.microsoft.com/office/drawing/2014/main" id="{9E9E0844-EC09-4A61-9AE5-F300525BD28B}"/>
                </a:ext>
              </a:extLst>
            </p:cNvPr>
            <p:cNvSpPr txBox="1"/>
            <p:nvPr/>
          </p:nvSpPr>
          <p:spPr>
            <a:xfrm>
              <a:off x="1036761" y="5758243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副總經理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何軍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文本框 9">
              <a:extLst>
                <a:ext uri="{FF2B5EF4-FFF2-40B4-BE49-F238E27FC236}">
                  <a16:creationId xmlns:a16="http://schemas.microsoft.com/office/drawing/2014/main" id="{EB5CB2DD-EC58-41E0-A510-34F144538070}"/>
                </a:ext>
              </a:extLst>
            </p:cNvPr>
            <p:cNvSpPr txBox="1"/>
            <p:nvPr/>
          </p:nvSpPr>
          <p:spPr>
            <a:xfrm>
              <a:off x="8252005" y="5844136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青島加盟商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丁浩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37">
              <a:extLst>
                <a:ext uri="{FF2B5EF4-FFF2-40B4-BE49-F238E27FC236}">
                  <a16:creationId xmlns:a16="http://schemas.microsoft.com/office/drawing/2014/main" id="{F786FE25-2E27-4273-A5A9-45177184A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86055" y="3593945"/>
              <a:ext cx="540000" cy="540000"/>
            </a:xfrm>
            <a:prstGeom prst="ellipse">
              <a:avLst/>
            </a:prstGeom>
            <a:gradFill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55228CD9-12E2-47A2-B9FA-672EAF8547D3}"/>
                </a:ext>
              </a:extLst>
            </p:cNvPr>
            <p:cNvSpPr txBox="1"/>
            <p:nvPr/>
          </p:nvSpPr>
          <p:spPr>
            <a:xfrm>
              <a:off x="9086055" y="3283788"/>
              <a:ext cx="3399900" cy="113877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瑞通投資公司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項目部經理</a:t>
              </a:r>
              <a:endParaRPr lang="en-US" altLang="zh-TW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黃紹強</a:t>
              </a:r>
            </a:p>
          </p:txBody>
        </p:sp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58679C8E-71DD-4522-8CD8-C9367067E177}"/>
                </a:ext>
              </a:extLst>
            </p:cNvPr>
            <p:cNvSpPr/>
            <p:nvPr/>
          </p:nvSpPr>
          <p:spPr>
            <a:xfrm>
              <a:off x="4295065" y="5730039"/>
              <a:ext cx="2768388" cy="1186865"/>
            </a:xfrm>
            <a:prstGeom prst="roundRect">
              <a:avLst>
                <a:gd name="adj" fmla="val 7594"/>
              </a:avLst>
            </a:prstGeom>
            <a:gradFill>
              <a:gsLst>
                <a:gs pos="0">
                  <a:srgbClr val="E4E4E4"/>
                </a:gs>
                <a:gs pos="100000">
                  <a:srgbClr val="FEFEFE"/>
                </a:gs>
              </a:gsLst>
              <a:lin ang="3600000" scaled="0"/>
            </a:gra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椭圆 37">
              <a:extLst>
                <a:ext uri="{FF2B5EF4-FFF2-40B4-BE49-F238E27FC236}">
                  <a16:creationId xmlns:a16="http://schemas.microsoft.com/office/drawing/2014/main" id="{C1FA213F-2F3F-4F38-872E-2E6E47959F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6094" y="5126553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9">
              <a:extLst>
                <a:ext uri="{FF2B5EF4-FFF2-40B4-BE49-F238E27FC236}">
                  <a16:creationId xmlns:a16="http://schemas.microsoft.com/office/drawing/2014/main" id="{9A68698C-5FBA-485D-8EA7-F140D42B6B47}"/>
                </a:ext>
              </a:extLst>
            </p:cNvPr>
            <p:cNvSpPr txBox="1"/>
            <p:nvPr/>
          </p:nvSpPr>
          <p:spPr>
            <a:xfrm>
              <a:off x="4686110" y="5879275"/>
              <a:ext cx="1977773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武漢加盟商</a:t>
              </a:r>
              <a:endParaRPr lang="en-US" altLang="zh-TW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TW" altLang="en-US" sz="2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程國平</a:t>
              </a:r>
              <a:endPara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52" name="直接连接符 23">
              <a:extLst>
                <a:ext uri="{FF2B5EF4-FFF2-40B4-BE49-F238E27FC236}">
                  <a16:creationId xmlns:a16="http://schemas.microsoft.com/office/drawing/2014/main" id="{71018126-F424-4FA9-B934-4366774F641D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4427321" y="4363789"/>
              <a:ext cx="4782231" cy="1188439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37">
              <a:extLst>
                <a:ext uri="{FF2B5EF4-FFF2-40B4-BE49-F238E27FC236}">
                  <a16:creationId xmlns:a16="http://schemas.microsoft.com/office/drawing/2014/main" id="{B3E1297D-7455-41AA-B59D-DB92AB7CF5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5584" y="5164811"/>
              <a:ext cx="593432" cy="59343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BBE3DD93-5545-4EAA-8E16-704F965CD2DA}"/>
                </a:ext>
              </a:extLst>
            </p:cNvPr>
            <p:cNvSpPr txBox="1"/>
            <p:nvPr/>
          </p:nvSpPr>
          <p:spPr>
            <a:xfrm>
              <a:off x="6761270" y="3275266"/>
              <a:ext cx="21151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EMBA </a:t>
              </a:r>
              <a:r>
                <a:rPr lang="zh-TW" altLang="en-US" sz="28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同學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1A3321F1-CE3C-4A8C-A314-FD3D42C1C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D23CE47-9CA3-4EC5-AD7E-0A16B25EAE1E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5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0AB7584-5F8F-4BE0-941F-CAC1CF5D6D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787" y="2886985"/>
            <a:ext cx="1690719" cy="163379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AA04079-B3D3-4E03-A470-9B97FF5B1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928" y="4795246"/>
            <a:ext cx="2437404" cy="24374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A5603A8-6F63-4884-A9E3-29A10B55BE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28" y="4994546"/>
            <a:ext cx="1621804" cy="18222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1A26344-3245-45CB-8111-5BAC1EA8CA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9053" y="5237086"/>
            <a:ext cx="913955" cy="165516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229727F-6F44-4A12-B61B-510072765E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98" y="2808044"/>
            <a:ext cx="1849515" cy="184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3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特許機會美美小廚董事長，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年內企業發展至旗下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間直營店與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97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間加盟店，快速的拓展事業版圖，並在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2004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年獲得來自於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中國特許經營協會得獎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』”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十大優秀特許品牌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”的肯定。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8862" y="1463452"/>
              <a:ext cx="328120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6"/>
            <a:ext cx="1762321" cy="476283"/>
            <a:chOff x="1793078" y="1443827"/>
            <a:chExt cx="1371600" cy="370687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47795" y="1443827"/>
              <a:ext cx="311902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AE0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AE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225615" y="5197552"/>
            <a:ext cx="49363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競爭市場的激烈迫使他們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推出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一卡通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手段來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增加客戶回流率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要求各家加盟店跟隨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公司腳步引進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『POS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en-US" altLang="zh-TW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』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，方便公司控管。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311921" y="1134439"/>
            <a:ext cx="4190159" cy="133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拓展事業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版圖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的同時，劉澤成同時也擔憂到，中國市場的競爭激烈，他的下一步到底是該走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加盟店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旗下的加盟商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程國平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虎視眈眈，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不受控制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的舉動越來越多，也使得劉澤成十分擔憂。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69444273-A1BE-472B-AC71-5D290F2294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C66AE76-C058-43A8-991C-60CAE32E3E22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6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9B18F7-845E-40DA-A381-2EC3B4A53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959" y="2566017"/>
            <a:ext cx="1444124" cy="26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24"/>
          <p:cNvSpPr txBox="1"/>
          <p:nvPr/>
        </p:nvSpPr>
        <p:spPr>
          <a:xfrm>
            <a:off x="158256" y="2057693"/>
            <a:ext cx="474016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原物料配送中心增點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舊點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上海、北京、武漢，新點</a:t>
            </a:r>
            <a:r>
              <a:rPr lang="en-US" altLang="zh-TW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廣州、鄭州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，希望藉此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降低原物料配送不及時的問題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，並減少加盟商貪圖便宜自行進貨，導致品質無法把關的問題。</a:t>
            </a:r>
          </a:p>
          <a:p>
            <a:pPr algn="r"/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92" name="Isosceles Triangle 91"/>
          <p:cNvSpPr/>
          <p:nvPr/>
        </p:nvSpPr>
        <p:spPr>
          <a:xfrm rot="3600000" flipH="1">
            <a:off x="7813328" y="3183800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Donut 92"/>
          <p:cNvSpPr/>
          <p:nvPr/>
        </p:nvSpPr>
        <p:spPr>
          <a:xfrm flipH="1">
            <a:off x="6948457" y="2461222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53134" y="2848483"/>
            <a:ext cx="1762321" cy="446979"/>
            <a:chOff x="1793077" y="1463452"/>
            <a:chExt cx="1371600" cy="347880"/>
          </a:xfrm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 Placeholder 3"/>
            <p:cNvSpPr txBox="1">
              <a:spLocks/>
            </p:cNvSpPr>
            <p:nvPr/>
          </p:nvSpPr>
          <p:spPr>
            <a:xfrm>
              <a:off x="1820752" y="1463452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66903" y="514049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nut 99"/>
          <p:cNvSpPr/>
          <p:nvPr/>
        </p:nvSpPr>
        <p:spPr>
          <a:xfrm flipH="1">
            <a:off x="7002032" y="4417920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806713" y="4796769"/>
            <a:ext cx="1762321" cy="459483"/>
            <a:chOff x="1793075" y="1456904"/>
            <a:chExt cx="1371600" cy="357611"/>
          </a:xfrm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1828863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</p:grpSp>
      <p:cxnSp>
        <p:nvCxnSpPr>
          <p:cNvPr id="109" name="Straight Connector 108"/>
          <p:cNvCxnSpPr>
            <a:cxnSpLocks/>
          </p:cNvCxnSpPr>
          <p:nvPr/>
        </p:nvCxnSpPr>
        <p:spPr>
          <a:xfrm>
            <a:off x="6021296" y="2381916"/>
            <a:ext cx="1002166" cy="518292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cxnSpLocks/>
          </p:cNvCxnSpPr>
          <p:nvPr/>
        </p:nvCxnSpPr>
        <p:spPr>
          <a:xfrm flipH="1">
            <a:off x="6143784" y="3466357"/>
            <a:ext cx="879679" cy="72206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cxnSpLocks/>
            <a:stCxn id="123" idx="6"/>
          </p:cNvCxnSpPr>
          <p:nvPr/>
        </p:nvCxnSpPr>
        <p:spPr>
          <a:xfrm>
            <a:off x="6291379" y="4312245"/>
            <a:ext cx="732083" cy="65181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938262" y="2006229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onut 115"/>
          <p:cNvSpPr/>
          <p:nvPr/>
        </p:nvSpPr>
        <p:spPr>
          <a:xfrm>
            <a:off x="4847255" y="1283650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724382" y="1645694"/>
            <a:ext cx="1762321" cy="476284"/>
            <a:chOff x="1793078" y="1443826"/>
            <a:chExt cx="1371600" cy="370688"/>
          </a:xfrm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Text Placeholder 3"/>
            <p:cNvSpPr txBox="1">
              <a:spLocks/>
            </p:cNvSpPr>
            <p:nvPr/>
          </p:nvSpPr>
          <p:spPr>
            <a:xfrm>
              <a:off x="1831578" y="1443826"/>
              <a:ext cx="344339" cy="335356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938262" y="431276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nut 122"/>
          <p:cNvSpPr/>
          <p:nvPr/>
        </p:nvSpPr>
        <p:spPr>
          <a:xfrm>
            <a:off x="4847255" y="3590183"/>
            <a:ext cx="1444124" cy="1444124"/>
          </a:xfrm>
          <a:prstGeom prst="donut">
            <a:avLst>
              <a:gd name="adj" fmla="val 1907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724384" y="3969032"/>
            <a:ext cx="1762321" cy="459483"/>
            <a:chOff x="1793079" y="1456904"/>
            <a:chExt cx="1371600" cy="357611"/>
          </a:xfrm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Text Placeholder 3"/>
            <p:cNvSpPr txBox="1">
              <a:spLocks/>
            </p:cNvSpPr>
            <p:nvPr/>
          </p:nvSpPr>
          <p:spPr>
            <a:xfrm>
              <a:off x="1850504" y="1456904"/>
              <a:ext cx="328120" cy="335355"/>
            </a:xfrm>
            <a:prstGeom prst="rect">
              <a:avLst/>
            </a:prstGeom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ar-SY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</a:p>
          </p:txBody>
        </p:sp>
      </p:grpSp>
      <p:sp>
        <p:nvSpPr>
          <p:cNvPr id="48" name="TextBox 24"/>
          <p:cNvSpPr txBox="1"/>
          <p:nvPr/>
        </p:nvSpPr>
        <p:spPr>
          <a:xfrm>
            <a:off x="306139" y="5032900"/>
            <a:ext cx="49363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瑞通投資黃紹強，要求”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去蕪存菁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”，汰除不符合標準的加盟店，</a:t>
            </a:r>
            <a:r>
              <a:rPr lang="zh-TW" altLang="en-US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增加直營店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，若按照此步驟，就投資美美小廚，解決美美小廚現金流的問題</a:t>
            </a:r>
          </a:p>
          <a:p>
            <a:pPr marL="274320" indent="-274320" fontAlgn="auto">
              <a:spcAft>
                <a:spcPts val="0"/>
              </a:spcAft>
              <a:buFont typeface="Wingdings"/>
              <a:buChar char=""/>
              <a:defRPr/>
            </a:pP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8271495" y="425312"/>
            <a:ext cx="4190159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起初為了要快速發展品牌影響力，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加盟金偏低、門檻低，督導及服務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品質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成本急速上升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。直營店數量跟不上加盟店數量，導致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人才跳槽時，人手不足的問題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8446156" y="5441031"/>
            <a:ext cx="4105770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青島加盟商丁浩，致電邀請劉澤成到場慶祝他第二間分店開幕，希望與他</a:t>
            </a:r>
            <a:r>
              <a:rPr lang="zh-TW" altLang="en-US" sz="2000" dirty="0">
                <a:solidFill>
                  <a:srgbClr val="AE00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一同分享喜悅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1" name="Rectangle 19"/>
          <p:cNvSpPr/>
          <p:nvPr/>
        </p:nvSpPr>
        <p:spPr>
          <a:xfrm>
            <a:off x="1072824" y="36176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現況說明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3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BC97A424-3C46-482E-9837-42DFCEE831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FEA254AE-6AE0-4728-A090-DE8D0F59113A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7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34A4EDF-EB0D-48B8-A66F-C33B316C5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65" y="5100729"/>
            <a:ext cx="3075179" cy="2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9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48" grpId="0"/>
      <p:bldP spid="52" grpId="0"/>
      <p:bldP spid="54" grpId="0"/>
      <p:bldP spid="41" grpId="0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>
            <a:spLocks/>
          </p:cNvSpPr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6"/>
            <a:ext cx="430276" cy="1868908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1">
              <a:solidFill>
                <a:srgbClr val="FFFFFF"/>
              </a:solidFill>
              <a:latin typeface="微软雅黑 Light" panose="02010600030101010101" charset="-122"/>
              <a:ea typeface="微软雅黑 Light" panose="02010600030101010101" charset="-122"/>
            </a:endParaRPr>
          </a:p>
        </p:txBody>
      </p:sp>
      <p:sp>
        <p:nvSpPr>
          <p:cNvPr id="28" name="MH_Other_4"/>
          <p:cNvSpPr>
            <a:spLocks/>
          </p:cNvSpPr>
          <p:nvPr/>
        </p:nvSpPr>
        <p:spPr bwMode="auto">
          <a:xfrm>
            <a:off x="6218209" y="4136830"/>
            <a:ext cx="796931" cy="1078674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MH_Other_5"/>
          <p:cNvSpPr>
            <a:spLocks/>
          </p:cNvSpPr>
          <p:nvPr/>
        </p:nvSpPr>
        <p:spPr bwMode="auto">
          <a:xfrm flipH="1">
            <a:off x="5116569" y="4136830"/>
            <a:ext cx="798606" cy="1078674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14127" y="5273889"/>
            <a:ext cx="1508477" cy="525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美美小廚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eaLnBrk="1" latinLnBrk="1" hangingPunct="1">
              <a:lnSpc>
                <a:spcPct val="110000"/>
              </a:lnSpc>
            </a:pPr>
            <a:r>
              <a:rPr lang="zh-TW" altLang="en-US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</a:rPr>
              <a:t>市場定位</a:t>
            </a:r>
            <a:endParaRPr lang="en-US" altLang="zh-CN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나눔고딕" charset="-127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西洋快餐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defRPr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其它</a:t>
            </a:r>
            <a:endPara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rgbClr val="AE002B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+mn-lt"/>
              </a:rPr>
              <a:t>中式快餐</a:t>
            </a:r>
          </a:p>
        </p:txBody>
      </p:sp>
      <p:sp>
        <p:nvSpPr>
          <p:cNvPr id="35" name="TextBox 24"/>
          <p:cNvSpPr txBox="1"/>
          <p:nvPr/>
        </p:nvSpPr>
        <p:spPr>
          <a:xfrm>
            <a:off x="8761355" y="397467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早餐、午餐、下午茶、晚餐</a:t>
            </a:r>
          </a:p>
        </p:txBody>
      </p:sp>
      <p:sp>
        <p:nvSpPr>
          <p:cNvPr id="37" name="TextBox 24"/>
          <p:cNvSpPr txBox="1"/>
          <p:nvPr/>
        </p:nvSpPr>
        <p:spPr>
          <a:xfrm>
            <a:off x="3079467" y="1908042"/>
            <a:ext cx="162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中國文化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道地飲食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健康均衡</a:t>
            </a:r>
          </a:p>
        </p:txBody>
      </p:sp>
      <p:sp>
        <p:nvSpPr>
          <p:cNvPr id="17" name="Rectangle 19"/>
          <p:cNvSpPr/>
          <p:nvPr/>
        </p:nvSpPr>
        <p:spPr>
          <a:xfrm>
            <a:off x="1072824" y="361768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美美小廚的市場定位</a:t>
            </a:r>
          </a:p>
        </p:txBody>
      </p:sp>
      <p:sp>
        <p:nvSpPr>
          <p:cNvPr id="18" name="Oval 11"/>
          <p:cNvSpPr/>
          <p:nvPr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1"/>
          <p:cNvSpPr/>
          <p:nvPr/>
        </p:nvSpPr>
        <p:spPr>
          <a:xfrm>
            <a:off x="555092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72A6871A-F7E9-43BD-92B2-754A6D2582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3B1CE891-23E4-49B9-9D57-CCFB3FA98A9D}"/>
              </a:ext>
            </a:extLst>
          </p:cNvPr>
          <p:cNvSpPr/>
          <p:nvPr/>
        </p:nvSpPr>
        <p:spPr>
          <a:xfrm>
            <a:off x="12092266" y="6460648"/>
            <a:ext cx="539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400" b="1">
                <a:latin typeface="Segoe UI Light" pitchFamily="34" charset="0"/>
                <a:ea typeface="专业字体设计服务/WWW.ZTSGC.COM/" pitchFamily="2" charset="-122"/>
              </a:rPr>
              <a:pPr algn="ctr"/>
              <a:t>8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9EEDD1-526A-4401-A905-36B8F074EA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53" y="1645185"/>
            <a:ext cx="2303519" cy="23035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D2D97BF-48A3-4640-9265-59F694045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03" y="1969808"/>
            <a:ext cx="1792014" cy="17920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6ADF8BC-13C2-4FC8-B352-F986798243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5" y="4582966"/>
            <a:ext cx="3283347" cy="25894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97914B4-AAF5-4B59-83A8-886D6F1D1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78" y="1123515"/>
            <a:ext cx="2584716" cy="258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 animBg="1"/>
      <p:bldP spid="33" grpId="0" animBg="1"/>
      <p:bldP spid="35" grpId="0"/>
      <p:bldP spid="37" grpId="0"/>
      <p:bldP spid="17" grpId="0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438814" y="3154660"/>
            <a:ext cx="46965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>
                <a:solidFill>
                  <a:srgbClr val="AE002B"/>
                </a:solidFill>
                <a:latin typeface="華康華綜體W5" panose="020B0509000000000000" pitchFamily="49" charset="-120"/>
                <a:ea typeface="華康華綜體W5" panose="020B0509000000000000" pitchFamily="49" charset="-120"/>
              </a:rPr>
              <a:t>面臨問題分析</a:t>
            </a:r>
            <a:endParaRPr lang="zh-CN" altLang="en-US" sz="5400" dirty="0">
              <a:solidFill>
                <a:srgbClr val="AE002B"/>
              </a:solidFill>
              <a:latin typeface="華康華綜體W5" panose="020B0509000000000000" pitchFamily="49" charset="-120"/>
              <a:ea typeface="華康華綜體W5" panose="020B0509000000000000" pitchFamily="49" charset="-120"/>
            </a:endParaRP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>
            <a:prstTxWarp prst="textNoShape">
              <a:avLst/>
            </a:prstTxWarp>
          </a:bodyPr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19050" y="2915230"/>
            <a:ext cx="1795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rgbClr val="AE002B"/>
                </a:solidFill>
                <a:latin typeface="Impact" panose="020B0806030902050204" pitchFamily="34" charset="0"/>
              </a:rPr>
              <a:t>02</a:t>
            </a:r>
            <a:endParaRPr lang="zh-CN" altLang="en-US" sz="96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C700D-16E1-429E-94EE-98154A55E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575" y="6304867"/>
            <a:ext cx="780735" cy="77322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B56B60-5C03-4051-A0FB-D57B141F6500}"/>
              </a:ext>
            </a:extLst>
          </p:cNvPr>
          <p:cNvSpPr/>
          <p:nvPr/>
        </p:nvSpPr>
        <p:spPr>
          <a:xfrm>
            <a:off x="12092266" y="6429871"/>
            <a:ext cx="5393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A60C4597-589D-4A11-9817-77DC32EA032F}" type="slidenum">
              <a:rPr lang="en-US" altLang="zh-CN" sz="2800" b="1">
                <a:latin typeface="Segoe UI Light" pitchFamily="34" charset="0"/>
                <a:ea typeface="专业字体设计服务/WWW.ZTSGC.COM/" pitchFamily="2" charset="-122"/>
              </a:rPr>
              <a:pPr algn="ctr"/>
              <a:t>9</a:t>
            </a:fld>
            <a:endParaRPr lang="zh-CN" altLang="en-US" sz="2800" b="1" dirty="0">
              <a:latin typeface="Segoe UI Light" pitchFamily="34" charset="0"/>
              <a:ea typeface="专业字体设计服务/WWW.ZTSGC.COM/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880B80-A175-4CCA-AC61-A3482DFE3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303" y="3804416"/>
            <a:ext cx="3472309" cy="347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立体半年工作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5739</Words>
  <Application>Microsoft Office PowerPoint</Application>
  <PresentationFormat>自訂</PresentationFormat>
  <Paragraphs>567</Paragraphs>
  <Slides>46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25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72" baseType="lpstr">
      <vt:lpstr>Gill Sans</vt:lpstr>
      <vt:lpstr>Helvetica Light</vt:lpstr>
      <vt:lpstr>Kozuka Gothic Pro B</vt:lpstr>
      <vt:lpstr>Lato</vt:lpstr>
      <vt:lpstr>Lato Regular</vt:lpstr>
      <vt:lpstr>微软雅黑</vt:lpstr>
      <vt:lpstr>MS PGothic</vt:lpstr>
      <vt:lpstr>MS PGothic</vt:lpstr>
      <vt:lpstr>나눔고딕</vt:lpstr>
      <vt:lpstr>宋体</vt:lpstr>
      <vt:lpstr>華康華綜體W5</vt:lpstr>
      <vt:lpstr>微軟正黑體</vt:lpstr>
      <vt:lpstr>微软雅黑 Light</vt:lpstr>
      <vt:lpstr>標楷體</vt:lpstr>
      <vt:lpstr>专业字体设计服务/WWW.ZTSGC.COM/</vt:lpstr>
      <vt:lpstr>Arial</vt:lpstr>
      <vt:lpstr>Arial Black</vt:lpstr>
      <vt:lpstr>Calibri</vt:lpstr>
      <vt:lpstr>Franklin Gothic Book</vt:lpstr>
      <vt:lpstr>Helvetica</vt:lpstr>
      <vt:lpstr>Impact</vt:lpstr>
      <vt:lpstr>Open Sans</vt:lpstr>
      <vt:lpstr>Segoe UI Light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微立体半年工作总结</dc:title>
  <dc:creator/>
  <cp:keywords>第一PPT www.1ppt.com</cp:keywords>
  <cp:lastModifiedBy/>
  <cp:revision>1</cp:revision>
  <dcterms:created xsi:type="dcterms:W3CDTF">2016-09-05T07:59:58Z</dcterms:created>
  <dcterms:modified xsi:type="dcterms:W3CDTF">2019-03-23T08:32:49Z</dcterms:modified>
</cp:coreProperties>
</file>